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0C24-5334-47F2-8A62-93745F85D80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2772A-8829-4412-AB00-7E7FA6DFF7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3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1.14 – Properties of Equality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84310" y="357968"/>
            <a:ext cx="2516312" cy="1051907"/>
            <a:chOff x="484310" y="357968"/>
            <a:chExt cx="2516312" cy="1051907"/>
          </a:xfrm>
        </p:grpSpPr>
        <p:sp>
          <p:nvSpPr>
            <p:cNvPr id="2" name="Freeform 1"/>
            <p:cNvSpPr/>
            <p:nvPr/>
          </p:nvSpPr>
          <p:spPr>
            <a:xfrm>
              <a:off x="547956" y="400082"/>
              <a:ext cx="378552" cy="683532"/>
            </a:xfrm>
            <a:custGeom>
              <a:avLst/>
              <a:gdLst/>
              <a:ahLst/>
              <a:cxnLst/>
              <a:rect l="0" t="0" r="0" b="0"/>
              <a:pathLst>
                <a:path w="378552" h="683532">
                  <a:moveTo>
                    <a:pt x="41639" y="0"/>
                  </a:moveTo>
                  <a:lnTo>
                    <a:pt x="33306" y="52051"/>
                  </a:lnTo>
                  <a:lnTo>
                    <a:pt x="37134" y="111537"/>
                  </a:lnTo>
                  <a:lnTo>
                    <a:pt x="32713" y="171013"/>
                  </a:lnTo>
                  <a:lnTo>
                    <a:pt x="31427" y="225113"/>
                  </a:lnTo>
                  <a:lnTo>
                    <a:pt x="31205" y="283640"/>
                  </a:lnTo>
                  <a:lnTo>
                    <a:pt x="31139" y="336076"/>
                  </a:lnTo>
                  <a:lnTo>
                    <a:pt x="23881" y="395715"/>
                  </a:lnTo>
                  <a:lnTo>
                    <a:pt x="18114" y="452556"/>
                  </a:lnTo>
                  <a:lnTo>
                    <a:pt x="11646" y="508844"/>
                  </a:lnTo>
                  <a:lnTo>
                    <a:pt x="4936" y="562160"/>
                  </a:lnTo>
                  <a:lnTo>
                    <a:pt x="1129" y="611233"/>
                  </a:lnTo>
                  <a:lnTo>
                    <a:pt x="0" y="655409"/>
                  </a:lnTo>
                  <a:lnTo>
                    <a:pt x="3352" y="666227"/>
                  </a:lnTo>
                  <a:lnTo>
                    <a:pt x="9095" y="674608"/>
                  </a:lnTo>
                  <a:lnTo>
                    <a:pt x="16434" y="681366"/>
                  </a:lnTo>
                  <a:lnTo>
                    <a:pt x="24836" y="683531"/>
                  </a:lnTo>
                  <a:lnTo>
                    <a:pt x="43530" y="679698"/>
                  </a:lnTo>
                  <a:lnTo>
                    <a:pt x="102864" y="654812"/>
                  </a:lnTo>
                  <a:lnTo>
                    <a:pt x="163307" y="639133"/>
                  </a:lnTo>
                  <a:lnTo>
                    <a:pt x="221130" y="624771"/>
                  </a:lnTo>
                  <a:lnTo>
                    <a:pt x="275366" y="615356"/>
                  </a:lnTo>
                  <a:lnTo>
                    <a:pt x="326661" y="612047"/>
                  </a:lnTo>
                  <a:lnTo>
                    <a:pt x="378551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66329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11453"/>
                  </a:lnTo>
                  <a:lnTo>
                    <a:pt x="144623" y="19160"/>
                  </a:lnTo>
                  <a:lnTo>
                    <a:pt x="96404" y="20495"/>
                  </a:lnTo>
                  <a:lnTo>
                    <a:pt x="38454" y="209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35796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1263" y="3120"/>
                  </a:lnTo>
                  <a:lnTo>
                    <a:pt x="159302" y="8334"/>
                  </a:lnTo>
                  <a:lnTo>
                    <a:pt x="116424" y="10723"/>
                  </a:lnTo>
                  <a:lnTo>
                    <a:pt x="5633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7758" y="792467"/>
              <a:ext cx="469403" cy="617408"/>
            </a:xfrm>
            <a:custGeom>
              <a:avLst/>
              <a:gdLst/>
              <a:ahLst/>
              <a:cxnLst/>
              <a:rect l="0" t="0" r="0" b="0"/>
              <a:pathLst>
                <a:path w="469403" h="617408">
                  <a:moveTo>
                    <a:pt x="237775" y="91926"/>
                  </a:moveTo>
                  <a:lnTo>
                    <a:pt x="199519" y="39221"/>
                  </a:lnTo>
                  <a:lnTo>
                    <a:pt x="154656" y="11499"/>
                  </a:lnTo>
                  <a:lnTo>
                    <a:pt x="131813" y="3538"/>
                  </a:lnTo>
                  <a:lnTo>
                    <a:pt x="106063" y="0"/>
                  </a:lnTo>
                  <a:lnTo>
                    <a:pt x="82140" y="4667"/>
                  </a:lnTo>
                  <a:lnTo>
                    <a:pt x="59810" y="15710"/>
                  </a:lnTo>
                  <a:lnTo>
                    <a:pt x="19998" y="51395"/>
                  </a:lnTo>
                  <a:lnTo>
                    <a:pt x="11872" y="61396"/>
                  </a:lnTo>
                  <a:lnTo>
                    <a:pt x="2843" y="84986"/>
                  </a:lnTo>
                  <a:lnTo>
                    <a:pt x="0" y="111069"/>
                  </a:lnTo>
                  <a:lnTo>
                    <a:pt x="6146" y="150891"/>
                  </a:lnTo>
                  <a:lnTo>
                    <a:pt x="35148" y="207186"/>
                  </a:lnTo>
                  <a:lnTo>
                    <a:pt x="51793" y="222311"/>
                  </a:lnTo>
                  <a:lnTo>
                    <a:pt x="84013" y="237404"/>
                  </a:lnTo>
                  <a:lnTo>
                    <a:pt x="108605" y="243151"/>
                  </a:lnTo>
                  <a:lnTo>
                    <a:pt x="152989" y="237308"/>
                  </a:lnTo>
                  <a:lnTo>
                    <a:pt x="173186" y="230240"/>
                  </a:lnTo>
                  <a:lnTo>
                    <a:pt x="212560" y="199987"/>
                  </a:lnTo>
                  <a:lnTo>
                    <a:pt x="218625" y="200231"/>
                  </a:lnTo>
                  <a:lnTo>
                    <a:pt x="223839" y="205074"/>
                  </a:lnTo>
                  <a:lnTo>
                    <a:pt x="228484" y="212981"/>
                  </a:lnTo>
                  <a:lnTo>
                    <a:pt x="230526" y="234246"/>
                  </a:lnTo>
                  <a:lnTo>
                    <a:pt x="231338" y="269406"/>
                  </a:lnTo>
                  <a:lnTo>
                    <a:pt x="236504" y="329495"/>
                  </a:lnTo>
                  <a:lnTo>
                    <a:pt x="245930" y="390974"/>
                  </a:lnTo>
                  <a:lnTo>
                    <a:pt x="259056" y="447485"/>
                  </a:lnTo>
                  <a:lnTo>
                    <a:pt x="266308" y="504943"/>
                  </a:lnTo>
                  <a:lnTo>
                    <a:pt x="268456" y="560182"/>
                  </a:lnTo>
                  <a:lnTo>
                    <a:pt x="271298" y="590159"/>
                  </a:lnTo>
                  <a:lnTo>
                    <a:pt x="280360" y="615180"/>
                  </a:lnTo>
                  <a:lnTo>
                    <a:pt x="283713" y="617407"/>
                  </a:lnTo>
                  <a:lnTo>
                    <a:pt x="285948" y="613042"/>
                  </a:lnTo>
                  <a:lnTo>
                    <a:pt x="299404" y="556604"/>
                  </a:lnTo>
                  <a:lnTo>
                    <a:pt x="329744" y="493814"/>
                  </a:lnTo>
                  <a:lnTo>
                    <a:pt x="361471" y="466548"/>
                  </a:lnTo>
                  <a:lnTo>
                    <a:pt x="414114" y="438713"/>
                  </a:lnTo>
                  <a:lnTo>
                    <a:pt x="469402" y="428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9213" y="789637"/>
              <a:ext cx="209756" cy="248612"/>
            </a:xfrm>
            <a:custGeom>
              <a:avLst/>
              <a:gdLst/>
              <a:ahLst/>
              <a:cxnLst/>
              <a:rect l="0" t="0" r="0" b="0"/>
              <a:pathLst>
                <a:path w="209756" h="248612">
                  <a:moveTo>
                    <a:pt x="23719" y="42114"/>
                  </a:moveTo>
                  <a:lnTo>
                    <a:pt x="12541" y="53292"/>
                  </a:lnTo>
                  <a:lnTo>
                    <a:pt x="0" y="82601"/>
                  </a:lnTo>
                  <a:lnTo>
                    <a:pt x="54" y="120920"/>
                  </a:lnTo>
                  <a:lnTo>
                    <a:pt x="13771" y="178270"/>
                  </a:lnTo>
                  <a:lnTo>
                    <a:pt x="21638" y="198554"/>
                  </a:lnTo>
                  <a:lnTo>
                    <a:pt x="52445" y="237988"/>
                  </a:lnTo>
                  <a:lnTo>
                    <a:pt x="72361" y="246152"/>
                  </a:lnTo>
                  <a:lnTo>
                    <a:pt x="95641" y="248611"/>
                  </a:lnTo>
                  <a:lnTo>
                    <a:pt x="117686" y="245804"/>
                  </a:lnTo>
                  <a:lnTo>
                    <a:pt x="149827" y="232058"/>
                  </a:lnTo>
                  <a:lnTo>
                    <a:pt x="175988" y="207578"/>
                  </a:lnTo>
                  <a:lnTo>
                    <a:pt x="197383" y="152224"/>
                  </a:lnTo>
                  <a:lnTo>
                    <a:pt x="209755" y="95016"/>
                  </a:lnTo>
                  <a:lnTo>
                    <a:pt x="209082" y="55839"/>
                  </a:lnTo>
                  <a:lnTo>
                    <a:pt x="2027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7480" y="807598"/>
              <a:ext cx="303992" cy="252546"/>
            </a:xfrm>
            <a:custGeom>
              <a:avLst/>
              <a:gdLst/>
              <a:ahLst/>
              <a:cxnLst/>
              <a:rect l="0" t="0" r="0" b="0"/>
              <a:pathLst>
                <a:path w="303992" h="252546">
                  <a:moveTo>
                    <a:pt x="198706" y="129438"/>
                  </a:moveTo>
                  <a:lnTo>
                    <a:pt x="195586" y="86746"/>
                  </a:lnTo>
                  <a:lnTo>
                    <a:pt x="184134" y="55567"/>
                  </a:lnTo>
                  <a:lnTo>
                    <a:pt x="171172" y="35775"/>
                  </a:lnTo>
                  <a:lnTo>
                    <a:pt x="144145" y="12649"/>
                  </a:lnTo>
                  <a:lnTo>
                    <a:pt x="124154" y="2272"/>
                  </a:lnTo>
                  <a:lnTo>
                    <a:pt x="103570" y="0"/>
                  </a:lnTo>
                  <a:lnTo>
                    <a:pt x="56172" y="8074"/>
                  </a:lnTo>
                  <a:lnTo>
                    <a:pt x="35532" y="20516"/>
                  </a:lnTo>
                  <a:lnTo>
                    <a:pt x="19729" y="38914"/>
                  </a:lnTo>
                  <a:lnTo>
                    <a:pt x="5426" y="75580"/>
                  </a:lnTo>
                  <a:lnTo>
                    <a:pt x="0" y="133010"/>
                  </a:lnTo>
                  <a:lnTo>
                    <a:pt x="4517" y="194744"/>
                  </a:lnTo>
                  <a:lnTo>
                    <a:pt x="13354" y="217345"/>
                  </a:lnTo>
                  <a:lnTo>
                    <a:pt x="18986" y="226647"/>
                  </a:lnTo>
                  <a:lnTo>
                    <a:pt x="34603" y="240102"/>
                  </a:lnTo>
                  <a:lnTo>
                    <a:pt x="54412" y="248812"/>
                  </a:lnTo>
                  <a:lnTo>
                    <a:pt x="90701" y="252545"/>
                  </a:lnTo>
                  <a:lnTo>
                    <a:pt x="113269" y="249273"/>
                  </a:lnTo>
                  <a:lnTo>
                    <a:pt x="131878" y="237680"/>
                  </a:lnTo>
                  <a:lnTo>
                    <a:pt x="146778" y="220829"/>
                  </a:lnTo>
                  <a:lnTo>
                    <a:pt x="165875" y="178296"/>
                  </a:lnTo>
                  <a:lnTo>
                    <a:pt x="176099" y="121921"/>
                  </a:lnTo>
                  <a:lnTo>
                    <a:pt x="179529" y="142938"/>
                  </a:lnTo>
                  <a:lnTo>
                    <a:pt x="194324" y="171263"/>
                  </a:lnTo>
                  <a:lnTo>
                    <a:pt x="214695" y="194993"/>
                  </a:lnTo>
                  <a:lnTo>
                    <a:pt x="242438" y="215672"/>
                  </a:lnTo>
                  <a:lnTo>
                    <a:pt x="271715" y="228558"/>
                  </a:lnTo>
                  <a:lnTo>
                    <a:pt x="303991" y="234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2894" y="484310"/>
              <a:ext cx="40164" cy="494841"/>
            </a:xfrm>
            <a:custGeom>
              <a:avLst/>
              <a:gdLst/>
              <a:ahLst/>
              <a:cxnLst/>
              <a:rect l="0" t="0" r="0" b="0"/>
              <a:pathLst>
                <a:path w="40164" h="494841">
                  <a:moveTo>
                    <a:pt x="19106" y="0"/>
                  </a:moveTo>
                  <a:lnTo>
                    <a:pt x="4634" y="43198"/>
                  </a:lnTo>
                  <a:lnTo>
                    <a:pt x="0" y="95858"/>
                  </a:lnTo>
                  <a:lnTo>
                    <a:pt x="1554" y="156759"/>
                  </a:lnTo>
                  <a:lnTo>
                    <a:pt x="12779" y="213849"/>
                  </a:lnTo>
                  <a:lnTo>
                    <a:pt x="17856" y="270186"/>
                  </a:lnTo>
                  <a:lnTo>
                    <a:pt x="21978" y="323255"/>
                  </a:lnTo>
                  <a:lnTo>
                    <a:pt x="33711" y="384647"/>
                  </a:lnTo>
                  <a:lnTo>
                    <a:pt x="38251" y="438274"/>
                  </a:lnTo>
                  <a:lnTo>
                    <a:pt x="4016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684352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88824" y="5589"/>
                  </a:lnTo>
                  <a:lnTo>
                    <a:pt x="237266" y="14654"/>
                  </a:lnTo>
                  <a:lnTo>
                    <a:pt x="194749" y="18211"/>
                  </a:lnTo>
                  <a:lnTo>
                    <a:pt x="149726" y="19792"/>
                  </a:lnTo>
                  <a:lnTo>
                    <a:pt x="87257" y="20682"/>
                  </a:lnTo>
                  <a:lnTo>
                    <a:pt x="29281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7204" y="789637"/>
              <a:ext cx="9066" cy="221099"/>
            </a:xfrm>
            <a:custGeom>
              <a:avLst/>
              <a:gdLst/>
              <a:ahLst/>
              <a:cxnLst/>
              <a:rect l="0" t="0" r="0" b="0"/>
              <a:pathLst>
                <a:path w="9066" h="221099">
                  <a:moveTo>
                    <a:pt x="9065" y="0"/>
                  </a:moveTo>
                  <a:lnTo>
                    <a:pt x="5945" y="54144"/>
                  </a:lnTo>
                  <a:lnTo>
                    <a:pt x="0" y="114680"/>
                  </a:lnTo>
                  <a:lnTo>
                    <a:pt x="6061" y="167322"/>
                  </a:lnTo>
                  <a:lnTo>
                    <a:pt x="906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4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8095" y="783571"/>
              <a:ext cx="208195" cy="276835"/>
            </a:xfrm>
            <a:custGeom>
              <a:avLst/>
              <a:gdLst/>
              <a:ahLst/>
              <a:cxnLst/>
              <a:rect l="0" t="0" r="0" b="0"/>
              <a:pathLst>
                <a:path w="208195" h="276835">
                  <a:moveTo>
                    <a:pt x="153500" y="6066"/>
                  </a:moveTo>
                  <a:lnTo>
                    <a:pt x="118709" y="0"/>
                  </a:lnTo>
                  <a:lnTo>
                    <a:pt x="75602" y="6088"/>
                  </a:lnTo>
                  <a:lnTo>
                    <a:pt x="51028" y="16214"/>
                  </a:lnTo>
                  <a:lnTo>
                    <a:pt x="31528" y="34753"/>
                  </a:lnTo>
                  <a:lnTo>
                    <a:pt x="16232" y="59760"/>
                  </a:lnTo>
                  <a:lnTo>
                    <a:pt x="0" y="120354"/>
                  </a:lnTo>
                  <a:lnTo>
                    <a:pt x="2037" y="183319"/>
                  </a:lnTo>
                  <a:lnTo>
                    <a:pt x="16075" y="223532"/>
                  </a:lnTo>
                  <a:lnTo>
                    <a:pt x="35053" y="252084"/>
                  </a:lnTo>
                  <a:lnTo>
                    <a:pt x="51724" y="264756"/>
                  </a:lnTo>
                  <a:lnTo>
                    <a:pt x="72002" y="273118"/>
                  </a:lnTo>
                  <a:lnTo>
                    <a:pt x="96612" y="276834"/>
                  </a:lnTo>
                  <a:lnTo>
                    <a:pt x="120028" y="272246"/>
                  </a:lnTo>
                  <a:lnTo>
                    <a:pt x="163656" y="250237"/>
                  </a:lnTo>
                  <a:lnTo>
                    <a:pt x="189915" y="219053"/>
                  </a:lnTo>
                  <a:lnTo>
                    <a:pt x="206924" y="174588"/>
                  </a:lnTo>
                  <a:lnTo>
                    <a:pt x="208194" y="129958"/>
                  </a:lnTo>
                  <a:lnTo>
                    <a:pt x="201162" y="87098"/>
                  </a:lnTo>
                  <a:lnTo>
                    <a:pt x="188721" y="61967"/>
                  </a:lnTo>
                  <a:lnTo>
                    <a:pt x="165106" y="34328"/>
                  </a:lnTo>
                  <a:lnTo>
                    <a:pt x="142972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735438"/>
              <a:ext cx="204505" cy="306884"/>
            </a:xfrm>
            <a:custGeom>
              <a:avLst/>
              <a:gdLst/>
              <a:ahLst/>
              <a:cxnLst/>
              <a:rect l="0" t="0" r="0" b="0"/>
              <a:pathLst>
                <a:path w="204505" h="306884">
                  <a:moveTo>
                    <a:pt x="0" y="117370"/>
                  </a:moveTo>
                  <a:lnTo>
                    <a:pt x="14654" y="172511"/>
                  </a:lnTo>
                  <a:lnTo>
                    <a:pt x="27028" y="229474"/>
                  </a:lnTo>
                  <a:lnTo>
                    <a:pt x="30685" y="285786"/>
                  </a:lnTo>
                  <a:lnTo>
                    <a:pt x="30985" y="299837"/>
                  </a:lnTo>
                  <a:lnTo>
                    <a:pt x="30015" y="304526"/>
                  </a:lnTo>
                  <a:lnTo>
                    <a:pt x="28199" y="302972"/>
                  </a:lnTo>
                  <a:lnTo>
                    <a:pt x="14762" y="260528"/>
                  </a:lnTo>
                  <a:lnTo>
                    <a:pt x="11365" y="199374"/>
                  </a:lnTo>
                  <a:lnTo>
                    <a:pt x="7657" y="148296"/>
                  </a:lnTo>
                  <a:lnTo>
                    <a:pt x="5388" y="99237"/>
                  </a:lnTo>
                  <a:lnTo>
                    <a:pt x="11753" y="70706"/>
                  </a:lnTo>
                  <a:lnTo>
                    <a:pt x="41316" y="26914"/>
                  </a:lnTo>
                  <a:lnTo>
                    <a:pt x="56967" y="11657"/>
                  </a:lnTo>
                  <a:lnTo>
                    <a:pt x="75622" y="976"/>
                  </a:lnTo>
                  <a:lnTo>
                    <a:pt x="85509" y="0"/>
                  </a:lnTo>
                  <a:lnTo>
                    <a:pt x="105854" y="5154"/>
                  </a:lnTo>
                  <a:lnTo>
                    <a:pt x="123475" y="18363"/>
                  </a:lnTo>
                  <a:lnTo>
                    <a:pt x="159441" y="66617"/>
                  </a:lnTo>
                  <a:lnTo>
                    <a:pt x="183529" y="118003"/>
                  </a:lnTo>
                  <a:lnTo>
                    <a:pt x="195799" y="165261"/>
                  </a:lnTo>
                  <a:lnTo>
                    <a:pt x="204504" y="215138"/>
                  </a:lnTo>
                  <a:lnTo>
                    <a:pt x="201270" y="271386"/>
                  </a:lnTo>
                  <a:lnTo>
                    <a:pt x="200041" y="306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4310" y="1179192"/>
              <a:ext cx="2516312" cy="73700"/>
            </a:xfrm>
            <a:custGeom>
              <a:avLst/>
              <a:gdLst/>
              <a:ahLst/>
              <a:cxnLst/>
              <a:rect l="0" t="0" r="0" b="0"/>
              <a:pathLst>
                <a:path w="2516312" h="73700">
                  <a:moveTo>
                    <a:pt x="2516311" y="10528"/>
                  </a:moveTo>
                  <a:lnTo>
                    <a:pt x="2464261" y="7408"/>
                  </a:lnTo>
                  <a:lnTo>
                    <a:pt x="2404963" y="2194"/>
                  </a:lnTo>
                  <a:lnTo>
                    <a:pt x="2344889" y="650"/>
                  </a:lnTo>
                  <a:lnTo>
                    <a:pt x="2288095" y="192"/>
                  </a:lnTo>
                  <a:lnTo>
                    <a:pt x="2228763" y="56"/>
                  </a:lnTo>
                  <a:lnTo>
                    <a:pt x="2166794" y="11"/>
                  </a:lnTo>
                  <a:lnTo>
                    <a:pt x="2109492" y="1171"/>
                  </a:lnTo>
                  <a:lnTo>
                    <a:pt x="2049994" y="5213"/>
                  </a:lnTo>
                  <a:lnTo>
                    <a:pt x="1987852" y="1029"/>
                  </a:lnTo>
                  <a:lnTo>
                    <a:pt x="1939111" y="304"/>
                  </a:lnTo>
                  <a:lnTo>
                    <a:pt x="1887624" y="90"/>
                  </a:lnTo>
                  <a:lnTo>
                    <a:pt x="1825061" y="17"/>
                  </a:lnTo>
                  <a:lnTo>
                    <a:pt x="1775973" y="5"/>
                  </a:lnTo>
                  <a:lnTo>
                    <a:pt x="1713752" y="0"/>
                  </a:lnTo>
                  <a:lnTo>
                    <a:pt x="1662794" y="3119"/>
                  </a:lnTo>
                  <a:lnTo>
                    <a:pt x="1610651" y="8333"/>
                  </a:lnTo>
                  <a:lnTo>
                    <a:pt x="1561275" y="9877"/>
                  </a:lnTo>
                  <a:lnTo>
                    <a:pt x="1513890" y="10335"/>
                  </a:lnTo>
                  <a:lnTo>
                    <a:pt x="1462806" y="10471"/>
                  </a:lnTo>
                  <a:lnTo>
                    <a:pt x="1410625" y="13630"/>
                  </a:lnTo>
                  <a:lnTo>
                    <a:pt x="1358119" y="18856"/>
                  </a:lnTo>
                  <a:lnTo>
                    <a:pt x="1305517" y="20404"/>
                  </a:lnTo>
                  <a:lnTo>
                    <a:pt x="1256006" y="20863"/>
                  </a:lnTo>
                  <a:lnTo>
                    <a:pt x="1197355" y="21018"/>
                  </a:lnTo>
                  <a:lnTo>
                    <a:pt x="1149219" y="26634"/>
                  </a:lnTo>
                  <a:lnTo>
                    <a:pt x="1097912" y="30118"/>
                  </a:lnTo>
                  <a:lnTo>
                    <a:pt x="1035408" y="32465"/>
                  </a:lnTo>
                  <a:lnTo>
                    <a:pt x="986331" y="38735"/>
                  </a:lnTo>
                  <a:lnTo>
                    <a:pt x="924114" y="41446"/>
                  </a:lnTo>
                  <a:lnTo>
                    <a:pt x="861434" y="47571"/>
                  </a:lnTo>
                  <a:lnTo>
                    <a:pt x="812601" y="51139"/>
                  </a:lnTo>
                  <a:lnTo>
                    <a:pt x="750933" y="52345"/>
                  </a:lnTo>
                  <a:lnTo>
                    <a:pt x="702001" y="52554"/>
                  </a:lnTo>
                  <a:lnTo>
                    <a:pt x="642952" y="55744"/>
                  </a:lnTo>
                  <a:lnTo>
                    <a:pt x="580638" y="61703"/>
                  </a:lnTo>
                  <a:lnTo>
                    <a:pt x="520410" y="62881"/>
                  </a:lnTo>
                  <a:lnTo>
                    <a:pt x="460333" y="63113"/>
                  </a:lnTo>
                  <a:lnTo>
                    <a:pt x="409746" y="63153"/>
                  </a:lnTo>
                  <a:lnTo>
                    <a:pt x="360832" y="66285"/>
                  </a:lnTo>
                  <a:lnTo>
                    <a:pt x="302383" y="72234"/>
                  </a:lnTo>
                  <a:lnTo>
                    <a:pt x="254282" y="73265"/>
                  </a:lnTo>
                  <a:lnTo>
                    <a:pt x="210890" y="73506"/>
                  </a:lnTo>
                  <a:lnTo>
                    <a:pt x="165089" y="73613"/>
                  </a:lnTo>
                  <a:lnTo>
                    <a:pt x="112996" y="73673"/>
                  </a:lnTo>
                  <a:lnTo>
                    <a:pt x="50353" y="736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3171104" y="831751"/>
            <a:ext cx="334886" cy="21058"/>
          </a:xfrm>
          <a:custGeom>
            <a:avLst/>
            <a:gdLst/>
            <a:ahLst/>
            <a:cxnLst/>
            <a:rect l="0" t="0" r="0" b="0"/>
            <a:pathLst>
              <a:path w="334886" h="21058">
                <a:moveTo>
                  <a:pt x="334885" y="0"/>
                </a:moveTo>
                <a:lnTo>
                  <a:pt x="297407" y="8333"/>
                </a:lnTo>
                <a:lnTo>
                  <a:pt x="245984" y="10095"/>
                </a:lnTo>
                <a:lnTo>
                  <a:pt x="188258" y="5257"/>
                </a:lnTo>
                <a:lnTo>
                  <a:pt x="126540" y="9834"/>
                </a:lnTo>
                <a:lnTo>
                  <a:pt x="71419" y="13511"/>
                </a:lnTo>
                <a:lnTo>
                  <a:pt x="8234" y="20394"/>
                </a:lnTo>
                <a:lnTo>
                  <a:pt x="0" y="20926"/>
                </a:lnTo>
                <a:lnTo>
                  <a:pt x="8502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750425" y="284269"/>
            <a:ext cx="4609202" cy="698908"/>
            <a:chOff x="3750425" y="284269"/>
            <a:chExt cx="4609202" cy="698908"/>
          </a:xfrm>
        </p:grpSpPr>
        <p:sp>
          <p:nvSpPr>
            <p:cNvPr id="17" name="Freeform 16"/>
            <p:cNvSpPr/>
            <p:nvPr/>
          </p:nvSpPr>
          <p:spPr>
            <a:xfrm>
              <a:off x="3750425" y="360650"/>
              <a:ext cx="522014" cy="622527"/>
            </a:xfrm>
            <a:custGeom>
              <a:avLst/>
              <a:gdLst/>
              <a:ahLst/>
              <a:cxnLst/>
              <a:rect l="0" t="0" r="0" b="0"/>
              <a:pathLst>
                <a:path w="522014" h="622527">
                  <a:moveTo>
                    <a:pt x="355689" y="71018"/>
                  </a:moveTo>
                  <a:lnTo>
                    <a:pt x="350099" y="54250"/>
                  </a:lnTo>
                  <a:lnTo>
                    <a:pt x="334877" y="39779"/>
                  </a:lnTo>
                  <a:lnTo>
                    <a:pt x="299999" y="21598"/>
                  </a:lnTo>
                  <a:lnTo>
                    <a:pt x="246292" y="4974"/>
                  </a:lnTo>
                  <a:lnTo>
                    <a:pt x="183388" y="0"/>
                  </a:lnTo>
                  <a:lnTo>
                    <a:pt x="127808" y="9070"/>
                  </a:lnTo>
                  <a:lnTo>
                    <a:pt x="93586" y="21857"/>
                  </a:lnTo>
                  <a:lnTo>
                    <a:pt x="56170" y="47139"/>
                  </a:lnTo>
                  <a:lnTo>
                    <a:pt x="27419" y="83069"/>
                  </a:lnTo>
                  <a:lnTo>
                    <a:pt x="5415" y="134389"/>
                  </a:lnTo>
                  <a:lnTo>
                    <a:pt x="0" y="171423"/>
                  </a:lnTo>
                  <a:lnTo>
                    <a:pt x="3984" y="212032"/>
                  </a:lnTo>
                  <a:lnTo>
                    <a:pt x="12592" y="233516"/>
                  </a:lnTo>
                  <a:lnTo>
                    <a:pt x="37182" y="266373"/>
                  </a:lnTo>
                  <a:lnTo>
                    <a:pt x="68814" y="282669"/>
                  </a:lnTo>
                  <a:lnTo>
                    <a:pt x="107822" y="289317"/>
                  </a:lnTo>
                  <a:lnTo>
                    <a:pt x="168543" y="280295"/>
                  </a:lnTo>
                  <a:lnTo>
                    <a:pt x="222796" y="272884"/>
                  </a:lnTo>
                  <a:lnTo>
                    <a:pt x="270169" y="271600"/>
                  </a:lnTo>
                  <a:lnTo>
                    <a:pt x="321251" y="276809"/>
                  </a:lnTo>
                  <a:lnTo>
                    <a:pt x="375273" y="290219"/>
                  </a:lnTo>
                  <a:lnTo>
                    <a:pt x="414783" y="308842"/>
                  </a:lnTo>
                  <a:lnTo>
                    <a:pt x="448067" y="337236"/>
                  </a:lnTo>
                  <a:lnTo>
                    <a:pt x="493863" y="396180"/>
                  </a:lnTo>
                  <a:lnTo>
                    <a:pt x="513353" y="434214"/>
                  </a:lnTo>
                  <a:lnTo>
                    <a:pt x="522013" y="488988"/>
                  </a:lnTo>
                  <a:lnTo>
                    <a:pt x="521173" y="530863"/>
                  </a:lnTo>
                  <a:lnTo>
                    <a:pt x="512686" y="558883"/>
                  </a:lnTo>
                  <a:lnTo>
                    <a:pt x="497995" y="580695"/>
                  </a:lnTo>
                  <a:lnTo>
                    <a:pt x="478597" y="597018"/>
                  </a:lnTo>
                  <a:lnTo>
                    <a:pt x="428017" y="617030"/>
                  </a:lnTo>
                  <a:lnTo>
                    <a:pt x="401873" y="622526"/>
                  </a:lnTo>
                  <a:lnTo>
                    <a:pt x="350253" y="616522"/>
                  </a:lnTo>
                  <a:lnTo>
                    <a:pt x="295604" y="604071"/>
                  </a:lnTo>
                  <a:lnTo>
                    <a:pt x="240281" y="586863"/>
                  </a:lnTo>
                  <a:lnTo>
                    <a:pt x="187286" y="568190"/>
                  </a:lnTo>
                  <a:lnTo>
                    <a:pt x="145119" y="544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64082" y="379025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31586" y="0"/>
                  </a:moveTo>
                  <a:lnTo>
                    <a:pt x="11800" y="52051"/>
                  </a:lnTo>
                  <a:lnTo>
                    <a:pt x="3497" y="111349"/>
                  </a:lnTo>
                  <a:lnTo>
                    <a:pt x="1036" y="171423"/>
                  </a:lnTo>
                  <a:lnTo>
                    <a:pt x="205" y="233643"/>
                  </a:lnTo>
                  <a:lnTo>
                    <a:pt x="61" y="293576"/>
                  </a:lnTo>
                  <a:lnTo>
                    <a:pt x="19" y="346429"/>
                  </a:lnTo>
                  <a:lnTo>
                    <a:pt x="6" y="402903"/>
                  </a:lnTo>
                  <a:lnTo>
                    <a:pt x="2" y="458501"/>
                  </a:lnTo>
                  <a:lnTo>
                    <a:pt x="1" y="516604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4570" y="621181"/>
              <a:ext cx="410612" cy="10529"/>
            </a:xfrm>
            <a:custGeom>
              <a:avLst/>
              <a:gdLst/>
              <a:ahLst/>
              <a:cxnLst/>
              <a:rect l="0" t="0" r="0" b="0"/>
              <a:pathLst>
                <a:path w="410612" h="10529">
                  <a:moveTo>
                    <a:pt x="410611" y="0"/>
                  </a:moveTo>
                  <a:lnTo>
                    <a:pt x="353347" y="0"/>
                  </a:lnTo>
                  <a:lnTo>
                    <a:pt x="298044" y="5589"/>
                  </a:lnTo>
                  <a:lnTo>
                    <a:pt x="241410" y="9553"/>
                  </a:lnTo>
                  <a:lnTo>
                    <a:pt x="181623" y="10239"/>
                  </a:lnTo>
                  <a:lnTo>
                    <a:pt x="129203" y="10443"/>
                  </a:lnTo>
                  <a:lnTo>
                    <a:pt x="66878" y="10503"/>
                  </a:lnTo>
                  <a:lnTo>
                    <a:pt x="14597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36284" y="694105"/>
              <a:ext cx="364753" cy="242932"/>
            </a:xfrm>
            <a:custGeom>
              <a:avLst/>
              <a:gdLst/>
              <a:ahLst/>
              <a:cxnLst/>
              <a:rect l="0" t="0" r="0" b="0"/>
              <a:pathLst>
                <a:path w="364753" h="242932">
                  <a:moveTo>
                    <a:pt x="238410" y="106060"/>
                  </a:moveTo>
                  <a:lnTo>
                    <a:pt x="218166" y="56509"/>
                  </a:lnTo>
                  <a:lnTo>
                    <a:pt x="193418" y="28337"/>
                  </a:lnTo>
                  <a:lnTo>
                    <a:pt x="158269" y="5172"/>
                  </a:lnTo>
                  <a:lnTo>
                    <a:pt x="131822" y="0"/>
                  </a:lnTo>
                  <a:lnTo>
                    <a:pt x="76715" y="6211"/>
                  </a:lnTo>
                  <a:lnTo>
                    <a:pt x="51902" y="18399"/>
                  </a:lnTo>
                  <a:lnTo>
                    <a:pt x="31515" y="35514"/>
                  </a:lnTo>
                  <a:lnTo>
                    <a:pt x="13461" y="66051"/>
                  </a:lnTo>
                  <a:lnTo>
                    <a:pt x="0" y="117698"/>
                  </a:lnTo>
                  <a:lnTo>
                    <a:pt x="484" y="155912"/>
                  </a:lnTo>
                  <a:lnTo>
                    <a:pt x="6323" y="178519"/>
                  </a:lnTo>
                  <a:lnTo>
                    <a:pt x="16717" y="200265"/>
                  </a:lnTo>
                  <a:lnTo>
                    <a:pt x="32255" y="215390"/>
                  </a:lnTo>
                  <a:lnTo>
                    <a:pt x="52029" y="224841"/>
                  </a:lnTo>
                  <a:lnTo>
                    <a:pt x="89469" y="228992"/>
                  </a:lnTo>
                  <a:lnTo>
                    <a:pt x="152361" y="217453"/>
                  </a:lnTo>
                  <a:lnTo>
                    <a:pt x="171310" y="201582"/>
                  </a:lnTo>
                  <a:lnTo>
                    <a:pt x="196950" y="158854"/>
                  </a:lnTo>
                  <a:lnTo>
                    <a:pt x="209488" y="127162"/>
                  </a:lnTo>
                  <a:lnTo>
                    <a:pt x="213280" y="123638"/>
                  </a:lnTo>
                  <a:lnTo>
                    <a:pt x="216977" y="124798"/>
                  </a:lnTo>
                  <a:lnTo>
                    <a:pt x="264543" y="183784"/>
                  </a:lnTo>
                  <a:lnTo>
                    <a:pt x="292557" y="210198"/>
                  </a:lnTo>
                  <a:lnTo>
                    <a:pt x="355481" y="239333"/>
                  </a:lnTo>
                  <a:lnTo>
                    <a:pt x="364752" y="242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3968" y="463253"/>
              <a:ext cx="41825" cy="452727"/>
            </a:xfrm>
            <a:custGeom>
              <a:avLst/>
              <a:gdLst/>
              <a:ahLst/>
              <a:cxnLst/>
              <a:rect l="0" t="0" r="0" b="0"/>
              <a:pathLst>
                <a:path w="41825" h="452727">
                  <a:moveTo>
                    <a:pt x="10239" y="0"/>
                  </a:moveTo>
                  <a:lnTo>
                    <a:pt x="3003" y="27557"/>
                  </a:lnTo>
                  <a:lnTo>
                    <a:pt x="686" y="73026"/>
                  </a:lnTo>
                  <a:lnTo>
                    <a:pt x="0" y="133812"/>
                  </a:lnTo>
                  <a:lnTo>
                    <a:pt x="966" y="183018"/>
                  </a:lnTo>
                  <a:lnTo>
                    <a:pt x="11180" y="238446"/>
                  </a:lnTo>
                  <a:lnTo>
                    <a:pt x="18874" y="289126"/>
                  </a:lnTo>
                  <a:lnTo>
                    <a:pt x="25795" y="341471"/>
                  </a:lnTo>
                  <a:lnTo>
                    <a:pt x="35255" y="395845"/>
                  </a:lnTo>
                  <a:lnTo>
                    <a:pt x="4182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6279" y="652766"/>
              <a:ext cx="294799" cy="15686"/>
            </a:xfrm>
            <a:custGeom>
              <a:avLst/>
              <a:gdLst/>
              <a:ahLst/>
              <a:cxnLst/>
              <a:rect l="0" t="0" r="0" b="0"/>
              <a:pathLst>
                <a:path w="294799" h="15686">
                  <a:moveTo>
                    <a:pt x="294798" y="0"/>
                  </a:moveTo>
                  <a:lnTo>
                    <a:pt x="237534" y="8334"/>
                  </a:lnTo>
                  <a:lnTo>
                    <a:pt x="185024" y="9878"/>
                  </a:lnTo>
                  <a:lnTo>
                    <a:pt x="125012" y="13456"/>
                  </a:lnTo>
                  <a:lnTo>
                    <a:pt x="65897" y="15685"/>
                  </a:lnTo>
                  <a:lnTo>
                    <a:pt x="23815" y="1205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0549" y="654976"/>
              <a:ext cx="242294" cy="261004"/>
            </a:xfrm>
            <a:custGeom>
              <a:avLst/>
              <a:gdLst/>
              <a:ahLst/>
              <a:cxnLst/>
              <a:rect l="0" t="0" r="0" b="0"/>
              <a:pathLst>
                <a:path w="242294" h="261004">
                  <a:moveTo>
                    <a:pt x="0" y="113604"/>
                  </a:moveTo>
                  <a:lnTo>
                    <a:pt x="58617" y="113604"/>
                  </a:lnTo>
                  <a:lnTo>
                    <a:pt x="118857" y="112434"/>
                  </a:lnTo>
                  <a:lnTo>
                    <a:pt x="177999" y="98950"/>
                  </a:lnTo>
                  <a:lnTo>
                    <a:pt x="219734" y="84236"/>
                  </a:lnTo>
                  <a:lnTo>
                    <a:pt x="236480" y="72866"/>
                  </a:lnTo>
                  <a:lnTo>
                    <a:pt x="240711" y="64218"/>
                  </a:lnTo>
                  <a:lnTo>
                    <a:pt x="242293" y="42132"/>
                  </a:lnTo>
                  <a:lnTo>
                    <a:pt x="235977" y="22957"/>
                  </a:lnTo>
                  <a:lnTo>
                    <a:pt x="231018" y="14568"/>
                  </a:lnTo>
                  <a:lnTo>
                    <a:pt x="221862" y="8975"/>
                  </a:lnTo>
                  <a:lnTo>
                    <a:pt x="168260" y="0"/>
                  </a:lnTo>
                  <a:lnTo>
                    <a:pt x="141463" y="1112"/>
                  </a:lnTo>
                  <a:lnTo>
                    <a:pt x="117854" y="9405"/>
                  </a:lnTo>
                  <a:lnTo>
                    <a:pt x="84833" y="32817"/>
                  </a:lnTo>
                  <a:lnTo>
                    <a:pt x="51809" y="72170"/>
                  </a:lnTo>
                  <a:lnTo>
                    <a:pt x="38097" y="104447"/>
                  </a:lnTo>
                  <a:lnTo>
                    <a:pt x="34685" y="141956"/>
                  </a:lnTo>
                  <a:lnTo>
                    <a:pt x="38032" y="164809"/>
                  </a:lnTo>
                  <a:lnTo>
                    <a:pt x="46539" y="183545"/>
                  </a:lnTo>
                  <a:lnTo>
                    <a:pt x="59288" y="199671"/>
                  </a:lnTo>
                  <a:lnTo>
                    <a:pt x="106160" y="236216"/>
                  </a:lnTo>
                  <a:lnTo>
                    <a:pt x="168456" y="261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42755" y="621181"/>
              <a:ext cx="195268" cy="221099"/>
            </a:xfrm>
            <a:custGeom>
              <a:avLst/>
              <a:gdLst/>
              <a:ahLst/>
              <a:cxnLst/>
              <a:rect l="0" t="0" r="0" b="0"/>
              <a:pathLst>
                <a:path w="195268" h="221099">
                  <a:moveTo>
                    <a:pt x="121576" y="0"/>
                  </a:moveTo>
                  <a:lnTo>
                    <a:pt x="99220" y="0"/>
                  </a:lnTo>
                  <a:lnTo>
                    <a:pt x="37234" y="23719"/>
                  </a:lnTo>
                  <a:lnTo>
                    <a:pt x="11318" y="40433"/>
                  </a:lnTo>
                  <a:lnTo>
                    <a:pt x="2383" y="59694"/>
                  </a:lnTo>
                  <a:lnTo>
                    <a:pt x="0" y="71382"/>
                  </a:lnTo>
                  <a:lnTo>
                    <a:pt x="1921" y="80343"/>
                  </a:lnTo>
                  <a:lnTo>
                    <a:pt x="6711" y="87487"/>
                  </a:lnTo>
                  <a:lnTo>
                    <a:pt x="22562" y="98545"/>
                  </a:lnTo>
                  <a:lnTo>
                    <a:pt x="57794" y="110177"/>
                  </a:lnTo>
                  <a:lnTo>
                    <a:pt x="111620" y="117819"/>
                  </a:lnTo>
                  <a:lnTo>
                    <a:pt x="161724" y="130248"/>
                  </a:lnTo>
                  <a:lnTo>
                    <a:pt x="180754" y="143286"/>
                  </a:lnTo>
                  <a:lnTo>
                    <a:pt x="189104" y="151676"/>
                  </a:lnTo>
                  <a:lnTo>
                    <a:pt x="193501" y="160779"/>
                  </a:lnTo>
                  <a:lnTo>
                    <a:pt x="195267" y="180252"/>
                  </a:lnTo>
                  <a:lnTo>
                    <a:pt x="191760" y="188018"/>
                  </a:lnTo>
                  <a:lnTo>
                    <a:pt x="178506" y="199767"/>
                  </a:lnTo>
                  <a:lnTo>
                    <a:pt x="145723" y="212958"/>
                  </a:lnTo>
                  <a:lnTo>
                    <a:pt x="86658" y="219490"/>
                  </a:lnTo>
                  <a:lnTo>
                    <a:pt x="3734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13711" y="284269"/>
              <a:ext cx="29689" cy="579068"/>
            </a:xfrm>
            <a:custGeom>
              <a:avLst/>
              <a:gdLst/>
              <a:ahLst/>
              <a:cxnLst/>
              <a:rect l="0" t="0" r="0" b="0"/>
              <a:pathLst>
                <a:path w="29689" h="579068">
                  <a:moveTo>
                    <a:pt x="19159" y="0"/>
                  </a:moveTo>
                  <a:lnTo>
                    <a:pt x="4505" y="55141"/>
                  </a:lnTo>
                  <a:lnTo>
                    <a:pt x="0" y="114734"/>
                  </a:lnTo>
                  <a:lnTo>
                    <a:pt x="4254" y="167486"/>
                  </a:lnTo>
                  <a:lnTo>
                    <a:pt x="7766" y="227233"/>
                  </a:lnTo>
                  <a:lnTo>
                    <a:pt x="8459" y="287214"/>
                  </a:lnTo>
                  <a:lnTo>
                    <a:pt x="8597" y="349452"/>
                  </a:lnTo>
                  <a:lnTo>
                    <a:pt x="8620" y="409388"/>
                  </a:lnTo>
                  <a:lnTo>
                    <a:pt x="11746" y="452181"/>
                  </a:lnTo>
                  <a:lnTo>
                    <a:pt x="16963" y="509496"/>
                  </a:lnTo>
                  <a:lnTo>
                    <a:pt x="21628" y="549875"/>
                  </a:lnTo>
                  <a:lnTo>
                    <a:pt x="29688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2300" y="579067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75802" y="17958"/>
                  </a:lnTo>
                  <a:lnTo>
                    <a:pt x="222675" y="28547"/>
                  </a:lnTo>
                  <a:lnTo>
                    <a:pt x="168923" y="30685"/>
                  </a:lnTo>
                  <a:lnTo>
                    <a:pt x="115952" y="31319"/>
                  </a:lnTo>
                  <a:lnTo>
                    <a:pt x="66332" y="31506"/>
                  </a:lnTo>
                  <a:lnTo>
                    <a:pt x="28233" y="315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1454" y="336911"/>
              <a:ext cx="273614" cy="526426"/>
            </a:xfrm>
            <a:custGeom>
              <a:avLst/>
              <a:gdLst/>
              <a:ahLst/>
              <a:cxnLst/>
              <a:rect l="0" t="0" r="0" b="0"/>
              <a:pathLst>
                <a:path w="273614" h="526426">
                  <a:moveTo>
                    <a:pt x="10401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7133" y="203750"/>
                  </a:lnTo>
                  <a:lnTo>
                    <a:pt x="12875" y="262559"/>
                  </a:lnTo>
                  <a:lnTo>
                    <a:pt x="19338" y="319236"/>
                  </a:lnTo>
                  <a:lnTo>
                    <a:pt x="27850" y="375491"/>
                  </a:lnTo>
                  <a:lnTo>
                    <a:pt x="33865" y="431664"/>
                  </a:lnTo>
                  <a:lnTo>
                    <a:pt x="37207" y="458573"/>
                  </a:lnTo>
                  <a:lnTo>
                    <a:pt x="34793" y="482231"/>
                  </a:lnTo>
                  <a:lnTo>
                    <a:pt x="33681" y="484094"/>
                  </a:lnTo>
                  <a:lnTo>
                    <a:pt x="31750" y="430066"/>
                  </a:lnTo>
                  <a:lnTo>
                    <a:pt x="32685" y="372384"/>
                  </a:lnTo>
                  <a:lnTo>
                    <a:pt x="41050" y="332345"/>
                  </a:lnTo>
                  <a:lnTo>
                    <a:pt x="51709" y="313045"/>
                  </a:lnTo>
                  <a:lnTo>
                    <a:pt x="70484" y="299789"/>
                  </a:lnTo>
                  <a:lnTo>
                    <a:pt x="82042" y="294616"/>
                  </a:lnTo>
                  <a:lnTo>
                    <a:pt x="107361" y="291988"/>
                  </a:lnTo>
                  <a:lnTo>
                    <a:pt x="120664" y="292924"/>
                  </a:lnTo>
                  <a:lnTo>
                    <a:pt x="144805" y="303324"/>
                  </a:lnTo>
                  <a:lnTo>
                    <a:pt x="183309" y="333007"/>
                  </a:lnTo>
                  <a:lnTo>
                    <a:pt x="215418" y="386138"/>
                  </a:lnTo>
                  <a:lnTo>
                    <a:pt x="240382" y="433776"/>
                  </a:lnTo>
                  <a:lnTo>
                    <a:pt x="264189" y="491097"/>
                  </a:lnTo>
                  <a:lnTo>
                    <a:pt x="27361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5745" y="610777"/>
              <a:ext cx="307821" cy="326260"/>
            </a:xfrm>
            <a:custGeom>
              <a:avLst/>
              <a:gdLst/>
              <a:ahLst/>
              <a:cxnLst/>
              <a:rect l="0" t="0" r="0" b="0"/>
              <a:pathLst>
                <a:path w="307821" h="326260">
                  <a:moveTo>
                    <a:pt x="170949" y="136746"/>
                  </a:moveTo>
                  <a:lnTo>
                    <a:pt x="170949" y="87815"/>
                  </a:lnTo>
                  <a:lnTo>
                    <a:pt x="168609" y="58847"/>
                  </a:lnTo>
                  <a:lnTo>
                    <a:pt x="159771" y="34274"/>
                  </a:lnTo>
                  <a:lnTo>
                    <a:pt x="141804" y="14774"/>
                  </a:lnTo>
                  <a:lnTo>
                    <a:pt x="130463" y="6298"/>
                  </a:lnTo>
                  <a:lnTo>
                    <a:pt x="108502" y="0"/>
                  </a:lnTo>
                  <a:lnTo>
                    <a:pt x="76407" y="3032"/>
                  </a:lnTo>
                  <a:lnTo>
                    <a:pt x="65808" y="5489"/>
                  </a:lnTo>
                  <a:lnTo>
                    <a:pt x="34121" y="25715"/>
                  </a:lnTo>
                  <a:lnTo>
                    <a:pt x="19279" y="47235"/>
                  </a:lnTo>
                  <a:lnTo>
                    <a:pt x="220" y="104767"/>
                  </a:lnTo>
                  <a:lnTo>
                    <a:pt x="0" y="155216"/>
                  </a:lnTo>
                  <a:lnTo>
                    <a:pt x="10406" y="209025"/>
                  </a:lnTo>
                  <a:lnTo>
                    <a:pt x="26846" y="260381"/>
                  </a:lnTo>
                  <a:lnTo>
                    <a:pt x="32767" y="271812"/>
                  </a:lnTo>
                  <a:lnTo>
                    <a:pt x="51823" y="287632"/>
                  </a:lnTo>
                  <a:lnTo>
                    <a:pt x="63456" y="293489"/>
                  </a:lnTo>
                  <a:lnTo>
                    <a:pt x="74720" y="293884"/>
                  </a:lnTo>
                  <a:lnTo>
                    <a:pt x="96595" y="284964"/>
                  </a:lnTo>
                  <a:lnTo>
                    <a:pt x="123051" y="260211"/>
                  </a:lnTo>
                  <a:lnTo>
                    <a:pt x="140120" y="230650"/>
                  </a:lnTo>
                  <a:lnTo>
                    <a:pt x="155197" y="180814"/>
                  </a:lnTo>
                  <a:lnTo>
                    <a:pt x="158099" y="153602"/>
                  </a:lnTo>
                  <a:lnTo>
                    <a:pt x="160043" y="149153"/>
                  </a:lnTo>
                  <a:lnTo>
                    <a:pt x="162509" y="150867"/>
                  </a:lnTo>
                  <a:lnTo>
                    <a:pt x="179412" y="206889"/>
                  </a:lnTo>
                  <a:lnTo>
                    <a:pt x="198153" y="247866"/>
                  </a:lnTo>
                  <a:lnTo>
                    <a:pt x="235334" y="290627"/>
                  </a:lnTo>
                  <a:lnTo>
                    <a:pt x="266065" y="311412"/>
                  </a:lnTo>
                  <a:lnTo>
                    <a:pt x="307820" y="326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17915" y="357968"/>
              <a:ext cx="41464" cy="579069"/>
            </a:xfrm>
            <a:custGeom>
              <a:avLst/>
              <a:gdLst/>
              <a:ahLst/>
              <a:cxnLst/>
              <a:rect l="0" t="0" r="0" b="0"/>
              <a:pathLst>
                <a:path w="41464" h="579069">
                  <a:moveTo>
                    <a:pt x="9877" y="0"/>
                  </a:moveTo>
                  <a:lnTo>
                    <a:pt x="6758" y="42692"/>
                  </a:lnTo>
                  <a:lnTo>
                    <a:pt x="1545" y="86349"/>
                  </a:lnTo>
                  <a:lnTo>
                    <a:pt x="0" y="141789"/>
                  </a:lnTo>
                  <a:lnTo>
                    <a:pt x="2661" y="190970"/>
                  </a:lnTo>
                  <a:lnTo>
                    <a:pt x="8452" y="254402"/>
                  </a:lnTo>
                  <a:lnTo>
                    <a:pt x="15044" y="303366"/>
                  </a:lnTo>
                  <a:lnTo>
                    <a:pt x="20517" y="363908"/>
                  </a:lnTo>
                  <a:lnTo>
                    <a:pt x="28530" y="424046"/>
                  </a:lnTo>
                  <a:lnTo>
                    <a:pt x="33341" y="477763"/>
                  </a:lnTo>
                  <a:lnTo>
                    <a:pt x="39057" y="531894"/>
                  </a:lnTo>
                  <a:lnTo>
                    <a:pt x="41463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90922" y="631709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2219" y="0"/>
                  </a:lnTo>
                  <a:lnTo>
                    <a:pt x="172732" y="5590"/>
                  </a:lnTo>
                  <a:lnTo>
                    <a:pt x="121371" y="14655"/>
                  </a:lnTo>
                  <a:lnTo>
                    <a:pt x="57943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38487" y="316704"/>
              <a:ext cx="421140" cy="564023"/>
            </a:xfrm>
            <a:custGeom>
              <a:avLst/>
              <a:gdLst/>
              <a:ahLst/>
              <a:cxnLst/>
              <a:rect l="0" t="0" r="0" b="0"/>
              <a:pathLst>
                <a:path w="421140" h="564023">
                  <a:moveTo>
                    <a:pt x="0" y="104435"/>
                  </a:moveTo>
                  <a:lnTo>
                    <a:pt x="5589" y="82079"/>
                  </a:lnTo>
                  <a:lnTo>
                    <a:pt x="25832" y="51408"/>
                  </a:lnTo>
                  <a:lnTo>
                    <a:pt x="54057" y="25682"/>
                  </a:lnTo>
                  <a:lnTo>
                    <a:pt x="84648" y="8832"/>
                  </a:lnTo>
                  <a:lnTo>
                    <a:pt x="134831" y="1063"/>
                  </a:lnTo>
                  <a:lnTo>
                    <a:pt x="162090" y="0"/>
                  </a:lnTo>
                  <a:lnTo>
                    <a:pt x="186683" y="8887"/>
                  </a:lnTo>
                  <a:lnTo>
                    <a:pt x="247848" y="54245"/>
                  </a:lnTo>
                  <a:lnTo>
                    <a:pt x="279501" y="102493"/>
                  </a:lnTo>
                  <a:lnTo>
                    <a:pt x="301189" y="156822"/>
                  </a:lnTo>
                  <a:lnTo>
                    <a:pt x="310990" y="192097"/>
                  </a:lnTo>
                  <a:lnTo>
                    <a:pt x="314413" y="245443"/>
                  </a:lnTo>
                  <a:lnTo>
                    <a:pt x="314258" y="302193"/>
                  </a:lnTo>
                  <a:lnTo>
                    <a:pt x="304318" y="354589"/>
                  </a:lnTo>
                  <a:lnTo>
                    <a:pt x="287646" y="409429"/>
                  </a:lnTo>
                  <a:lnTo>
                    <a:pt x="265540" y="472904"/>
                  </a:lnTo>
                  <a:lnTo>
                    <a:pt x="228929" y="531161"/>
                  </a:lnTo>
                  <a:lnTo>
                    <a:pt x="209372" y="548725"/>
                  </a:lnTo>
                  <a:lnTo>
                    <a:pt x="187810" y="559261"/>
                  </a:lnTo>
                  <a:lnTo>
                    <a:pt x="149364" y="564022"/>
                  </a:lnTo>
                  <a:lnTo>
                    <a:pt x="122146" y="560990"/>
                  </a:lnTo>
                  <a:lnTo>
                    <a:pt x="97571" y="549504"/>
                  </a:lnTo>
                  <a:lnTo>
                    <a:pt x="67124" y="523307"/>
                  </a:lnTo>
                  <a:lnTo>
                    <a:pt x="24523" y="470538"/>
                  </a:lnTo>
                  <a:lnTo>
                    <a:pt x="7703" y="430346"/>
                  </a:lnTo>
                  <a:lnTo>
                    <a:pt x="7476" y="419975"/>
                  </a:lnTo>
                  <a:lnTo>
                    <a:pt x="13460" y="399093"/>
                  </a:lnTo>
                  <a:lnTo>
                    <a:pt x="27039" y="381234"/>
                  </a:lnTo>
                  <a:lnTo>
                    <a:pt x="35574" y="373196"/>
                  </a:lnTo>
                  <a:lnTo>
                    <a:pt x="60654" y="364264"/>
                  </a:lnTo>
                  <a:lnTo>
                    <a:pt x="118826" y="358531"/>
                  </a:lnTo>
                  <a:lnTo>
                    <a:pt x="170481" y="365804"/>
                  </a:lnTo>
                  <a:lnTo>
                    <a:pt x="221308" y="376330"/>
                  </a:lnTo>
                  <a:lnTo>
                    <a:pt x="274822" y="397136"/>
                  </a:lnTo>
                  <a:lnTo>
                    <a:pt x="324517" y="418446"/>
                  </a:lnTo>
                  <a:lnTo>
                    <a:pt x="378780" y="448976"/>
                  </a:lnTo>
                  <a:lnTo>
                    <a:pt x="421139" y="472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74031" y="1231834"/>
            <a:ext cx="5295835" cy="785401"/>
            <a:chOff x="1674031" y="1231834"/>
            <a:chExt cx="5295835" cy="785401"/>
          </a:xfrm>
        </p:grpSpPr>
        <p:sp>
          <p:nvSpPr>
            <p:cNvPr id="33" name="Freeform 32"/>
            <p:cNvSpPr/>
            <p:nvPr/>
          </p:nvSpPr>
          <p:spPr>
            <a:xfrm>
              <a:off x="1674031" y="1510151"/>
              <a:ext cx="251213" cy="293832"/>
            </a:xfrm>
            <a:custGeom>
              <a:avLst/>
              <a:gdLst/>
              <a:ahLst/>
              <a:cxnLst/>
              <a:rect l="0" t="0" r="0" b="0"/>
              <a:pathLst>
                <a:path w="251213" h="293832">
                  <a:moveTo>
                    <a:pt x="0" y="132294"/>
                  </a:moveTo>
                  <a:lnTo>
                    <a:pt x="27556" y="125059"/>
                  </a:lnTo>
                  <a:lnTo>
                    <a:pt x="80659" y="119297"/>
                  </a:lnTo>
                  <a:lnTo>
                    <a:pt x="131226" y="107240"/>
                  </a:lnTo>
                  <a:lnTo>
                    <a:pt x="185105" y="92423"/>
                  </a:lnTo>
                  <a:lnTo>
                    <a:pt x="241574" y="61475"/>
                  </a:lnTo>
                  <a:lnTo>
                    <a:pt x="247617" y="53496"/>
                  </a:lnTo>
                  <a:lnTo>
                    <a:pt x="250476" y="44667"/>
                  </a:lnTo>
                  <a:lnTo>
                    <a:pt x="251212" y="35272"/>
                  </a:lnTo>
                  <a:lnTo>
                    <a:pt x="248193" y="26668"/>
                  </a:lnTo>
                  <a:lnTo>
                    <a:pt x="235480" y="10870"/>
                  </a:lnTo>
                  <a:lnTo>
                    <a:pt x="215012" y="2289"/>
                  </a:lnTo>
                  <a:lnTo>
                    <a:pt x="203003" y="0"/>
                  </a:lnTo>
                  <a:lnTo>
                    <a:pt x="180300" y="3697"/>
                  </a:lnTo>
                  <a:lnTo>
                    <a:pt x="119048" y="29931"/>
                  </a:lnTo>
                  <a:lnTo>
                    <a:pt x="95715" y="52051"/>
                  </a:lnTo>
                  <a:lnTo>
                    <a:pt x="60957" y="108469"/>
                  </a:lnTo>
                  <a:lnTo>
                    <a:pt x="48217" y="143172"/>
                  </a:lnTo>
                  <a:lnTo>
                    <a:pt x="45092" y="183740"/>
                  </a:lnTo>
                  <a:lnTo>
                    <a:pt x="52225" y="229946"/>
                  </a:lnTo>
                  <a:lnTo>
                    <a:pt x="62595" y="255243"/>
                  </a:lnTo>
                  <a:lnTo>
                    <a:pt x="78123" y="271946"/>
                  </a:lnTo>
                  <a:lnTo>
                    <a:pt x="116687" y="292201"/>
                  </a:lnTo>
                  <a:lnTo>
                    <a:pt x="137259" y="293831"/>
                  </a:lnTo>
                  <a:lnTo>
                    <a:pt x="200526" y="290697"/>
                  </a:lnTo>
                  <a:lnTo>
                    <a:pt x="221098" y="290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74114" y="1558217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168456" y="0"/>
                  </a:moveTo>
                  <a:lnTo>
                    <a:pt x="115916" y="55660"/>
                  </a:lnTo>
                  <a:lnTo>
                    <a:pt x="80731" y="114088"/>
                  </a:lnTo>
                  <a:lnTo>
                    <a:pt x="52645" y="168808"/>
                  </a:lnTo>
                  <a:lnTo>
                    <a:pt x="18717" y="22305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1471" y="1589803"/>
              <a:ext cx="284271" cy="221099"/>
            </a:xfrm>
            <a:custGeom>
              <a:avLst/>
              <a:gdLst/>
              <a:ahLst/>
              <a:cxnLst/>
              <a:rect l="0" t="0" r="0" b="0"/>
              <a:pathLst>
                <a:path w="284271" h="221099">
                  <a:moveTo>
                    <a:pt x="284270" y="221098"/>
                  </a:moveTo>
                  <a:lnTo>
                    <a:pt x="265119" y="195882"/>
                  </a:lnTo>
                  <a:lnTo>
                    <a:pt x="205463" y="146851"/>
                  </a:lnTo>
                  <a:lnTo>
                    <a:pt x="156446" y="109256"/>
                  </a:lnTo>
                  <a:lnTo>
                    <a:pt x="129023" y="92813"/>
                  </a:lnTo>
                  <a:lnTo>
                    <a:pt x="74789" y="51000"/>
                  </a:lnTo>
                  <a:lnTo>
                    <a:pt x="26818" y="164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89969" y="1522706"/>
              <a:ext cx="172390" cy="494529"/>
            </a:xfrm>
            <a:custGeom>
              <a:avLst/>
              <a:gdLst/>
              <a:ahLst/>
              <a:cxnLst/>
              <a:rect l="0" t="0" r="0" b="0"/>
              <a:pathLst>
                <a:path w="172390" h="494529">
                  <a:moveTo>
                    <a:pt x="0" y="151325"/>
                  </a:moveTo>
                  <a:lnTo>
                    <a:pt x="7235" y="178881"/>
                  </a:lnTo>
                  <a:lnTo>
                    <a:pt x="9877" y="241342"/>
                  </a:lnTo>
                  <a:lnTo>
                    <a:pt x="13455" y="297320"/>
                  </a:lnTo>
                  <a:lnTo>
                    <a:pt x="18804" y="347830"/>
                  </a:lnTo>
                  <a:lnTo>
                    <a:pt x="26201" y="401231"/>
                  </a:lnTo>
                  <a:lnTo>
                    <a:pt x="37757" y="461215"/>
                  </a:lnTo>
                  <a:lnTo>
                    <a:pt x="40823" y="494528"/>
                  </a:lnTo>
                  <a:lnTo>
                    <a:pt x="41540" y="483234"/>
                  </a:lnTo>
                  <a:lnTo>
                    <a:pt x="33705" y="420363"/>
                  </a:lnTo>
                  <a:lnTo>
                    <a:pt x="29094" y="364791"/>
                  </a:lnTo>
                  <a:lnTo>
                    <a:pt x="20318" y="308940"/>
                  </a:lnTo>
                  <a:lnTo>
                    <a:pt x="12462" y="247449"/>
                  </a:lnTo>
                  <a:lnTo>
                    <a:pt x="11101" y="196314"/>
                  </a:lnTo>
                  <a:lnTo>
                    <a:pt x="10698" y="144118"/>
                  </a:lnTo>
                  <a:lnTo>
                    <a:pt x="10578" y="91608"/>
                  </a:lnTo>
                  <a:lnTo>
                    <a:pt x="18943" y="38273"/>
                  </a:lnTo>
                  <a:lnTo>
                    <a:pt x="25187" y="15682"/>
                  </a:lnTo>
                  <a:lnTo>
                    <a:pt x="31999" y="8254"/>
                  </a:lnTo>
                  <a:lnTo>
                    <a:pt x="52046" y="0"/>
                  </a:lnTo>
                  <a:lnTo>
                    <a:pt x="73434" y="2571"/>
                  </a:lnTo>
                  <a:lnTo>
                    <a:pt x="115761" y="23285"/>
                  </a:lnTo>
                  <a:lnTo>
                    <a:pt x="141794" y="48656"/>
                  </a:lnTo>
                  <a:lnTo>
                    <a:pt x="158736" y="78401"/>
                  </a:lnTo>
                  <a:lnTo>
                    <a:pt x="171165" y="115030"/>
                  </a:lnTo>
                  <a:lnTo>
                    <a:pt x="172389" y="138703"/>
                  </a:lnTo>
                  <a:lnTo>
                    <a:pt x="171078" y="149929"/>
                  </a:lnTo>
                  <a:lnTo>
                    <a:pt x="160262" y="168642"/>
                  </a:lnTo>
                  <a:lnTo>
                    <a:pt x="142587" y="183588"/>
                  </a:lnTo>
                  <a:lnTo>
                    <a:pt x="106329" y="197409"/>
                  </a:lnTo>
                  <a:lnTo>
                    <a:pt x="67119" y="200854"/>
                  </a:lnTo>
                  <a:lnTo>
                    <a:pt x="10528" y="193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63709" y="1505575"/>
              <a:ext cx="94758" cy="275713"/>
            </a:xfrm>
            <a:custGeom>
              <a:avLst/>
              <a:gdLst/>
              <a:ahLst/>
              <a:cxnLst/>
              <a:rect l="0" t="0" r="0" b="0"/>
              <a:pathLst>
                <a:path w="94758" h="275713">
                  <a:moveTo>
                    <a:pt x="0" y="105285"/>
                  </a:moveTo>
                  <a:lnTo>
                    <a:pt x="9066" y="163901"/>
                  </a:lnTo>
                  <a:lnTo>
                    <a:pt x="25881" y="216906"/>
                  </a:lnTo>
                  <a:lnTo>
                    <a:pt x="45335" y="273189"/>
                  </a:lnTo>
                  <a:lnTo>
                    <a:pt x="47771" y="275712"/>
                  </a:lnTo>
                  <a:lnTo>
                    <a:pt x="49395" y="272715"/>
                  </a:lnTo>
                  <a:lnTo>
                    <a:pt x="50030" y="258077"/>
                  </a:lnTo>
                  <a:lnTo>
                    <a:pt x="33388" y="198420"/>
                  </a:lnTo>
                  <a:lnTo>
                    <a:pt x="15738" y="146385"/>
                  </a:lnTo>
                  <a:lnTo>
                    <a:pt x="11558" y="85457"/>
                  </a:lnTo>
                  <a:lnTo>
                    <a:pt x="16423" y="45598"/>
                  </a:lnTo>
                  <a:lnTo>
                    <a:pt x="25237" y="25725"/>
                  </a:lnTo>
                  <a:lnTo>
                    <a:pt x="30863" y="17150"/>
                  </a:lnTo>
                  <a:lnTo>
                    <a:pt x="39293" y="11433"/>
                  </a:lnTo>
                  <a:lnTo>
                    <a:pt x="77085" y="225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61963" y="1519356"/>
              <a:ext cx="183145" cy="238904"/>
            </a:xfrm>
            <a:custGeom>
              <a:avLst/>
              <a:gdLst/>
              <a:ahLst/>
              <a:cxnLst/>
              <a:rect l="0" t="0" r="0" b="0"/>
              <a:pathLst>
                <a:path w="183145" h="238904">
                  <a:moveTo>
                    <a:pt x="22845" y="133618"/>
                  </a:moveTo>
                  <a:lnTo>
                    <a:pt x="76990" y="122165"/>
                  </a:lnTo>
                  <a:lnTo>
                    <a:pt x="114927" y="109167"/>
                  </a:lnTo>
                  <a:lnTo>
                    <a:pt x="159187" y="83814"/>
                  </a:lnTo>
                  <a:lnTo>
                    <a:pt x="174298" y="67029"/>
                  </a:lnTo>
                  <a:lnTo>
                    <a:pt x="179966" y="57640"/>
                  </a:lnTo>
                  <a:lnTo>
                    <a:pt x="183144" y="37849"/>
                  </a:lnTo>
                  <a:lnTo>
                    <a:pt x="182353" y="27658"/>
                  </a:lnTo>
                  <a:lnTo>
                    <a:pt x="178317" y="19694"/>
                  </a:lnTo>
                  <a:lnTo>
                    <a:pt x="164473" y="7726"/>
                  </a:lnTo>
                  <a:lnTo>
                    <a:pt x="125770" y="0"/>
                  </a:lnTo>
                  <a:lnTo>
                    <a:pt x="88436" y="3300"/>
                  </a:lnTo>
                  <a:lnTo>
                    <a:pt x="69154" y="14867"/>
                  </a:lnTo>
                  <a:lnTo>
                    <a:pt x="31586" y="53682"/>
                  </a:lnTo>
                  <a:lnTo>
                    <a:pt x="3907" y="108187"/>
                  </a:lnTo>
                  <a:lnTo>
                    <a:pt x="0" y="134793"/>
                  </a:lnTo>
                  <a:lnTo>
                    <a:pt x="3333" y="161046"/>
                  </a:lnTo>
                  <a:lnTo>
                    <a:pt x="12613" y="184413"/>
                  </a:lnTo>
                  <a:lnTo>
                    <a:pt x="30776" y="203376"/>
                  </a:lnTo>
                  <a:lnTo>
                    <a:pt x="74974" y="229026"/>
                  </a:lnTo>
                  <a:lnTo>
                    <a:pt x="125906" y="236952"/>
                  </a:lnTo>
                  <a:lnTo>
                    <a:pt x="180772" y="23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24638" y="1495046"/>
              <a:ext cx="202348" cy="239043"/>
            </a:xfrm>
            <a:custGeom>
              <a:avLst/>
              <a:gdLst/>
              <a:ahLst/>
              <a:cxnLst/>
              <a:rect l="0" t="0" r="0" b="0"/>
              <a:pathLst>
                <a:path w="202348" h="239043">
                  <a:moveTo>
                    <a:pt x="107610" y="0"/>
                  </a:moveTo>
                  <a:lnTo>
                    <a:pt x="53735" y="19128"/>
                  </a:lnTo>
                  <a:lnTo>
                    <a:pt x="33363" y="30338"/>
                  </a:lnTo>
                  <a:lnTo>
                    <a:pt x="18849" y="46239"/>
                  </a:lnTo>
                  <a:lnTo>
                    <a:pt x="0" y="85043"/>
                  </a:lnTo>
                  <a:lnTo>
                    <a:pt x="775" y="94130"/>
                  </a:lnTo>
                  <a:lnTo>
                    <a:pt x="10995" y="110466"/>
                  </a:lnTo>
                  <a:lnTo>
                    <a:pt x="33475" y="122406"/>
                  </a:lnTo>
                  <a:lnTo>
                    <a:pt x="89977" y="139603"/>
                  </a:lnTo>
                  <a:lnTo>
                    <a:pt x="145028" y="155434"/>
                  </a:lnTo>
                  <a:lnTo>
                    <a:pt x="187791" y="179879"/>
                  </a:lnTo>
                  <a:lnTo>
                    <a:pt x="196159" y="186600"/>
                  </a:lnTo>
                  <a:lnTo>
                    <a:pt x="200568" y="194590"/>
                  </a:lnTo>
                  <a:lnTo>
                    <a:pt x="202347" y="212826"/>
                  </a:lnTo>
                  <a:lnTo>
                    <a:pt x="197675" y="220263"/>
                  </a:lnTo>
                  <a:lnTo>
                    <a:pt x="180004" y="231646"/>
                  </a:lnTo>
                  <a:lnTo>
                    <a:pt x="138159" y="239042"/>
                  </a:lnTo>
                  <a:lnTo>
                    <a:pt x="99894" y="235644"/>
                  </a:lnTo>
                  <a:lnTo>
                    <a:pt x="6549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21066" y="1495046"/>
              <a:ext cx="167273" cy="218200"/>
            </a:xfrm>
            <a:custGeom>
              <a:avLst/>
              <a:gdLst/>
              <a:ahLst/>
              <a:cxnLst/>
              <a:rect l="0" t="0" r="0" b="0"/>
              <a:pathLst>
                <a:path w="167273" h="218200">
                  <a:moveTo>
                    <a:pt x="137566" y="0"/>
                  </a:moveTo>
                  <a:lnTo>
                    <a:pt x="78949" y="14654"/>
                  </a:lnTo>
                  <a:lnTo>
                    <a:pt x="34350" y="29368"/>
                  </a:lnTo>
                  <a:lnTo>
                    <a:pt x="17213" y="40738"/>
                  </a:lnTo>
                  <a:lnTo>
                    <a:pt x="4917" y="56711"/>
                  </a:lnTo>
                  <a:lnTo>
                    <a:pt x="0" y="65883"/>
                  </a:lnTo>
                  <a:lnTo>
                    <a:pt x="232" y="74338"/>
                  </a:lnTo>
                  <a:lnTo>
                    <a:pt x="3896" y="82314"/>
                  </a:lnTo>
                  <a:lnTo>
                    <a:pt x="9848" y="89971"/>
                  </a:lnTo>
                  <a:lnTo>
                    <a:pt x="28940" y="101598"/>
                  </a:lnTo>
                  <a:lnTo>
                    <a:pt x="79324" y="118595"/>
                  </a:lnTo>
                  <a:lnTo>
                    <a:pt x="133167" y="133217"/>
                  </a:lnTo>
                  <a:lnTo>
                    <a:pt x="156668" y="140316"/>
                  </a:lnTo>
                  <a:lnTo>
                    <a:pt x="163169" y="147357"/>
                  </a:lnTo>
                  <a:lnTo>
                    <a:pt x="166332" y="156729"/>
                  </a:lnTo>
                  <a:lnTo>
                    <a:pt x="167272" y="167657"/>
                  </a:lnTo>
                  <a:lnTo>
                    <a:pt x="162077" y="186038"/>
                  </a:lnTo>
                  <a:lnTo>
                    <a:pt x="157416" y="194216"/>
                  </a:lnTo>
                  <a:lnTo>
                    <a:pt x="142879" y="206421"/>
                  </a:lnTo>
                  <a:lnTo>
                    <a:pt x="134089" y="211313"/>
                  </a:lnTo>
                  <a:lnTo>
                    <a:pt x="93772" y="218199"/>
                  </a:lnTo>
                  <a:lnTo>
                    <a:pt x="3228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18705" y="1579274"/>
              <a:ext cx="8384" cy="157929"/>
            </a:xfrm>
            <a:custGeom>
              <a:avLst/>
              <a:gdLst/>
              <a:ahLst/>
              <a:cxnLst/>
              <a:rect l="0" t="0" r="0" b="0"/>
              <a:pathLst>
                <a:path w="8384" h="157929">
                  <a:moveTo>
                    <a:pt x="8383" y="0"/>
                  </a:moveTo>
                  <a:lnTo>
                    <a:pt x="2794" y="58617"/>
                  </a:lnTo>
                  <a:lnTo>
                    <a:pt x="0" y="111621"/>
                  </a:lnTo>
                  <a:lnTo>
                    <a:pt x="838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84974" y="1431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60829" y="1558217"/>
              <a:ext cx="198915" cy="196642"/>
            </a:xfrm>
            <a:custGeom>
              <a:avLst/>
              <a:gdLst/>
              <a:ahLst/>
              <a:cxnLst/>
              <a:rect l="0" t="0" r="0" b="0"/>
              <a:pathLst>
                <a:path w="198915" h="196642">
                  <a:moveTo>
                    <a:pt x="108414" y="21057"/>
                  </a:moveTo>
                  <a:lnTo>
                    <a:pt x="97236" y="9879"/>
                  </a:lnTo>
                  <a:lnTo>
                    <a:pt x="90433" y="7756"/>
                  </a:lnTo>
                  <a:lnTo>
                    <a:pt x="64092" y="10357"/>
                  </a:lnTo>
                  <a:lnTo>
                    <a:pt x="44262" y="15522"/>
                  </a:lnTo>
                  <a:lnTo>
                    <a:pt x="26870" y="27956"/>
                  </a:lnTo>
                  <a:lnTo>
                    <a:pt x="12511" y="45180"/>
                  </a:lnTo>
                  <a:lnTo>
                    <a:pt x="2230" y="64534"/>
                  </a:lnTo>
                  <a:lnTo>
                    <a:pt x="0" y="87953"/>
                  </a:lnTo>
                  <a:lnTo>
                    <a:pt x="8100" y="135527"/>
                  </a:lnTo>
                  <a:lnTo>
                    <a:pt x="23189" y="168058"/>
                  </a:lnTo>
                  <a:lnTo>
                    <a:pt x="38951" y="183097"/>
                  </a:lnTo>
                  <a:lnTo>
                    <a:pt x="58824" y="192511"/>
                  </a:lnTo>
                  <a:lnTo>
                    <a:pt x="97491" y="196641"/>
                  </a:lnTo>
                  <a:lnTo>
                    <a:pt x="141963" y="189805"/>
                  </a:lnTo>
                  <a:lnTo>
                    <a:pt x="162709" y="179504"/>
                  </a:lnTo>
                  <a:lnTo>
                    <a:pt x="187542" y="154962"/>
                  </a:lnTo>
                  <a:lnTo>
                    <a:pt x="196225" y="132433"/>
                  </a:lnTo>
                  <a:lnTo>
                    <a:pt x="198914" y="107992"/>
                  </a:lnTo>
                  <a:lnTo>
                    <a:pt x="196209" y="85431"/>
                  </a:lnTo>
                  <a:lnTo>
                    <a:pt x="182521" y="52999"/>
                  </a:lnTo>
                  <a:lnTo>
                    <a:pt x="163647" y="26752"/>
                  </a:lnTo>
                  <a:lnTo>
                    <a:pt x="1294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08309" y="1541978"/>
              <a:ext cx="176790" cy="195225"/>
            </a:xfrm>
            <a:custGeom>
              <a:avLst/>
              <a:gdLst/>
              <a:ahLst/>
              <a:cxnLst/>
              <a:rect l="0" t="0" r="0" b="0"/>
              <a:pathLst>
                <a:path w="176790" h="195225">
                  <a:moveTo>
                    <a:pt x="8333" y="58353"/>
                  </a:moveTo>
                  <a:lnTo>
                    <a:pt x="8333" y="112498"/>
                  </a:lnTo>
                  <a:lnTo>
                    <a:pt x="8333" y="173033"/>
                  </a:lnTo>
                  <a:lnTo>
                    <a:pt x="8333" y="179260"/>
                  </a:lnTo>
                  <a:lnTo>
                    <a:pt x="0" y="119152"/>
                  </a:lnTo>
                  <a:lnTo>
                    <a:pt x="1575" y="81827"/>
                  </a:lnTo>
                  <a:lnTo>
                    <a:pt x="12587" y="37774"/>
                  </a:lnTo>
                  <a:lnTo>
                    <a:pt x="28181" y="11441"/>
                  </a:lnTo>
                  <a:lnTo>
                    <a:pt x="50300" y="2409"/>
                  </a:lnTo>
                  <a:lnTo>
                    <a:pt x="64387" y="0"/>
                  </a:lnTo>
                  <a:lnTo>
                    <a:pt x="86279" y="3562"/>
                  </a:lnTo>
                  <a:lnTo>
                    <a:pt x="111757" y="18722"/>
                  </a:lnTo>
                  <a:lnTo>
                    <a:pt x="126829" y="33720"/>
                  </a:lnTo>
                  <a:lnTo>
                    <a:pt x="157053" y="89237"/>
                  </a:lnTo>
                  <a:lnTo>
                    <a:pt x="171678" y="133084"/>
                  </a:lnTo>
                  <a:lnTo>
                    <a:pt x="176789" y="19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77393" y="1502556"/>
              <a:ext cx="191581" cy="234647"/>
            </a:xfrm>
            <a:custGeom>
              <a:avLst/>
              <a:gdLst/>
              <a:ahLst/>
              <a:cxnLst/>
              <a:rect l="0" t="0" r="0" b="0"/>
              <a:pathLst>
                <a:path w="191581" h="234647">
                  <a:moveTo>
                    <a:pt x="128804" y="13547"/>
                  </a:moveTo>
                  <a:lnTo>
                    <a:pt x="112036" y="2369"/>
                  </a:lnTo>
                  <a:lnTo>
                    <a:pt x="94445" y="0"/>
                  </a:lnTo>
                  <a:lnTo>
                    <a:pt x="33804" y="14207"/>
                  </a:lnTo>
                  <a:lnTo>
                    <a:pt x="23356" y="17496"/>
                  </a:lnTo>
                  <a:lnTo>
                    <a:pt x="15222" y="23199"/>
                  </a:lnTo>
                  <a:lnTo>
                    <a:pt x="3064" y="38894"/>
                  </a:lnTo>
                  <a:lnTo>
                    <a:pt x="0" y="57568"/>
                  </a:lnTo>
                  <a:lnTo>
                    <a:pt x="820" y="67461"/>
                  </a:lnTo>
                  <a:lnTo>
                    <a:pt x="11091" y="84692"/>
                  </a:lnTo>
                  <a:lnTo>
                    <a:pt x="27354" y="98979"/>
                  </a:lnTo>
                  <a:lnTo>
                    <a:pt x="76666" y="121576"/>
                  </a:lnTo>
                  <a:lnTo>
                    <a:pt x="126780" y="130163"/>
                  </a:lnTo>
                  <a:lnTo>
                    <a:pt x="165509" y="145716"/>
                  </a:lnTo>
                  <a:lnTo>
                    <a:pt x="184501" y="158467"/>
                  </a:lnTo>
                  <a:lnTo>
                    <a:pt x="189332" y="166312"/>
                  </a:lnTo>
                  <a:lnTo>
                    <a:pt x="191580" y="184388"/>
                  </a:lnTo>
                  <a:lnTo>
                    <a:pt x="185560" y="201001"/>
                  </a:lnTo>
                  <a:lnTo>
                    <a:pt x="180679" y="208706"/>
                  </a:lnTo>
                  <a:lnTo>
                    <a:pt x="165897" y="220387"/>
                  </a:lnTo>
                  <a:lnTo>
                    <a:pt x="157043" y="225140"/>
                  </a:lnTo>
                  <a:lnTo>
                    <a:pt x="96878" y="233394"/>
                  </a:lnTo>
                  <a:lnTo>
                    <a:pt x="76161" y="234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51155" y="1448977"/>
              <a:ext cx="281509" cy="246112"/>
            </a:xfrm>
            <a:custGeom>
              <a:avLst/>
              <a:gdLst/>
              <a:ahLst/>
              <a:cxnLst/>
              <a:rect l="0" t="0" r="0" b="0"/>
              <a:pathLst>
                <a:path w="281509" h="246112">
                  <a:moveTo>
                    <a:pt x="239394" y="98712"/>
                  </a:moveTo>
                  <a:lnTo>
                    <a:pt x="219151" y="54749"/>
                  </a:lnTo>
                  <a:lnTo>
                    <a:pt x="199991" y="30054"/>
                  </a:lnTo>
                  <a:lnTo>
                    <a:pt x="173907" y="13508"/>
                  </a:lnTo>
                  <a:lnTo>
                    <a:pt x="143951" y="1196"/>
                  </a:lnTo>
                  <a:lnTo>
                    <a:pt x="120156" y="0"/>
                  </a:lnTo>
                  <a:lnTo>
                    <a:pt x="95153" y="4537"/>
                  </a:lnTo>
                  <a:lnTo>
                    <a:pt x="62515" y="20245"/>
                  </a:lnTo>
                  <a:lnTo>
                    <a:pt x="22545" y="53385"/>
                  </a:lnTo>
                  <a:lnTo>
                    <a:pt x="6557" y="85411"/>
                  </a:lnTo>
                  <a:lnTo>
                    <a:pt x="0" y="130126"/>
                  </a:lnTo>
                  <a:lnTo>
                    <a:pt x="3646" y="174830"/>
                  </a:lnTo>
                  <a:lnTo>
                    <a:pt x="12174" y="197273"/>
                  </a:lnTo>
                  <a:lnTo>
                    <a:pt x="36714" y="230745"/>
                  </a:lnTo>
                  <a:lnTo>
                    <a:pt x="56507" y="239281"/>
                  </a:lnTo>
                  <a:lnTo>
                    <a:pt x="80902" y="241906"/>
                  </a:lnTo>
                  <a:lnTo>
                    <a:pt x="107342" y="239172"/>
                  </a:lnTo>
                  <a:lnTo>
                    <a:pt x="128452" y="230939"/>
                  </a:lnTo>
                  <a:lnTo>
                    <a:pt x="145633" y="218311"/>
                  </a:lnTo>
                  <a:lnTo>
                    <a:pt x="167289" y="191470"/>
                  </a:lnTo>
                  <a:lnTo>
                    <a:pt x="189547" y="140563"/>
                  </a:lnTo>
                  <a:lnTo>
                    <a:pt x="193294" y="137141"/>
                  </a:lnTo>
                  <a:lnTo>
                    <a:pt x="196963" y="138369"/>
                  </a:lnTo>
                  <a:lnTo>
                    <a:pt x="204158" y="149092"/>
                  </a:lnTo>
                  <a:lnTo>
                    <a:pt x="231977" y="211889"/>
                  </a:lnTo>
                  <a:lnTo>
                    <a:pt x="245456" y="226222"/>
                  </a:lnTo>
                  <a:lnTo>
                    <a:pt x="281508" y="246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74777" y="1484518"/>
              <a:ext cx="105286" cy="202319"/>
            </a:xfrm>
            <a:custGeom>
              <a:avLst/>
              <a:gdLst/>
              <a:ahLst/>
              <a:cxnLst/>
              <a:rect l="0" t="0" r="0" b="0"/>
              <a:pathLst>
                <a:path w="105286" h="202319">
                  <a:moveTo>
                    <a:pt x="0" y="73699"/>
                  </a:moveTo>
                  <a:lnTo>
                    <a:pt x="14654" y="135792"/>
                  </a:lnTo>
                  <a:lnTo>
                    <a:pt x="43120" y="189371"/>
                  </a:lnTo>
                  <a:lnTo>
                    <a:pt x="51919" y="202318"/>
                  </a:lnTo>
                  <a:lnTo>
                    <a:pt x="31440" y="146402"/>
                  </a:lnTo>
                  <a:lnTo>
                    <a:pt x="24134" y="112398"/>
                  </a:lnTo>
                  <a:lnTo>
                    <a:pt x="25088" y="75807"/>
                  </a:lnTo>
                  <a:lnTo>
                    <a:pt x="31037" y="53579"/>
                  </a:lnTo>
                  <a:lnTo>
                    <a:pt x="41480" y="32002"/>
                  </a:lnTo>
                  <a:lnTo>
                    <a:pt x="57040" y="16952"/>
                  </a:lnTo>
                  <a:lnTo>
                    <a:pt x="74484" y="753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24937" y="1508684"/>
              <a:ext cx="166270" cy="207462"/>
            </a:xfrm>
            <a:custGeom>
              <a:avLst/>
              <a:gdLst/>
              <a:ahLst/>
              <a:cxnLst/>
              <a:rect l="0" t="0" r="0" b="0"/>
              <a:pathLst>
                <a:path w="166270" h="207462">
                  <a:moveTo>
                    <a:pt x="28824" y="102176"/>
                  </a:moveTo>
                  <a:lnTo>
                    <a:pt x="66302" y="93842"/>
                  </a:lnTo>
                  <a:lnTo>
                    <a:pt x="112137" y="86492"/>
                  </a:lnTo>
                  <a:lnTo>
                    <a:pt x="138777" y="71532"/>
                  </a:lnTo>
                  <a:lnTo>
                    <a:pt x="161489" y="52282"/>
                  </a:lnTo>
                  <a:lnTo>
                    <a:pt x="165231" y="44347"/>
                  </a:lnTo>
                  <a:lnTo>
                    <a:pt x="166269" y="26171"/>
                  </a:lnTo>
                  <a:lnTo>
                    <a:pt x="161398" y="18751"/>
                  </a:lnTo>
                  <a:lnTo>
                    <a:pt x="143508" y="7386"/>
                  </a:lnTo>
                  <a:lnTo>
                    <a:pt x="107128" y="0"/>
                  </a:lnTo>
                  <a:lnTo>
                    <a:pt x="72303" y="3401"/>
                  </a:lnTo>
                  <a:lnTo>
                    <a:pt x="53607" y="14992"/>
                  </a:lnTo>
                  <a:lnTo>
                    <a:pt x="16447" y="53823"/>
                  </a:lnTo>
                  <a:lnTo>
                    <a:pt x="6556" y="72497"/>
                  </a:lnTo>
                  <a:lnTo>
                    <a:pt x="0" y="108330"/>
                  </a:lnTo>
                  <a:lnTo>
                    <a:pt x="7824" y="131817"/>
                  </a:lnTo>
                  <a:lnTo>
                    <a:pt x="23001" y="152784"/>
                  </a:lnTo>
                  <a:lnTo>
                    <a:pt x="51275" y="176572"/>
                  </a:lnTo>
                  <a:lnTo>
                    <a:pt x="108297" y="199609"/>
                  </a:lnTo>
                  <a:lnTo>
                    <a:pt x="144638" y="207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27544" y="1446979"/>
              <a:ext cx="211155" cy="216524"/>
            </a:xfrm>
            <a:custGeom>
              <a:avLst/>
              <a:gdLst/>
              <a:ahLst/>
              <a:cxnLst/>
              <a:rect l="0" t="0" r="0" b="0"/>
              <a:pathLst>
                <a:path w="211155" h="216524">
                  <a:moveTo>
                    <a:pt x="0" y="100710"/>
                  </a:moveTo>
                  <a:lnTo>
                    <a:pt x="37478" y="109043"/>
                  </a:lnTo>
                  <a:lnTo>
                    <a:pt x="88901" y="110805"/>
                  </a:lnTo>
                  <a:lnTo>
                    <a:pt x="146627" y="99728"/>
                  </a:lnTo>
                  <a:lnTo>
                    <a:pt x="166943" y="92085"/>
                  </a:lnTo>
                  <a:lnTo>
                    <a:pt x="206399" y="61432"/>
                  </a:lnTo>
                  <a:lnTo>
                    <a:pt x="210129" y="53467"/>
                  </a:lnTo>
                  <a:lnTo>
                    <a:pt x="211154" y="35259"/>
                  </a:lnTo>
                  <a:lnTo>
                    <a:pt x="204591" y="18588"/>
                  </a:lnTo>
                  <a:lnTo>
                    <a:pt x="199564" y="10867"/>
                  </a:lnTo>
                  <a:lnTo>
                    <a:pt x="191534" y="5720"/>
                  </a:lnTo>
                  <a:lnTo>
                    <a:pt x="170134" y="0"/>
                  </a:lnTo>
                  <a:lnTo>
                    <a:pt x="126189" y="2370"/>
                  </a:lnTo>
                  <a:lnTo>
                    <a:pt x="102487" y="10600"/>
                  </a:lnTo>
                  <a:lnTo>
                    <a:pt x="44987" y="48475"/>
                  </a:lnTo>
                  <a:lnTo>
                    <a:pt x="37010" y="55358"/>
                  </a:lnTo>
                  <a:lnTo>
                    <a:pt x="25028" y="75484"/>
                  </a:lnTo>
                  <a:lnTo>
                    <a:pt x="20195" y="87402"/>
                  </a:lnTo>
                  <a:lnTo>
                    <a:pt x="17944" y="113123"/>
                  </a:lnTo>
                  <a:lnTo>
                    <a:pt x="26031" y="162173"/>
                  </a:lnTo>
                  <a:lnTo>
                    <a:pt x="38475" y="181059"/>
                  </a:lnTo>
                  <a:lnTo>
                    <a:pt x="55705" y="196082"/>
                  </a:lnTo>
                  <a:lnTo>
                    <a:pt x="75060" y="206658"/>
                  </a:lnTo>
                  <a:lnTo>
                    <a:pt x="128615" y="215224"/>
                  </a:lnTo>
                  <a:lnTo>
                    <a:pt x="147399" y="216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19490" y="1524321"/>
              <a:ext cx="360822" cy="463785"/>
            </a:xfrm>
            <a:custGeom>
              <a:avLst/>
              <a:gdLst/>
              <a:ahLst/>
              <a:cxnLst/>
              <a:rect l="0" t="0" r="0" b="0"/>
              <a:pathLst>
                <a:path w="360822" h="463785">
                  <a:moveTo>
                    <a:pt x="171308" y="86539"/>
                  </a:moveTo>
                  <a:lnTo>
                    <a:pt x="156736" y="43847"/>
                  </a:lnTo>
                  <a:lnTo>
                    <a:pt x="151064" y="33511"/>
                  </a:lnTo>
                  <a:lnTo>
                    <a:pt x="135405" y="18907"/>
                  </a:lnTo>
                  <a:lnTo>
                    <a:pt x="103738" y="4109"/>
                  </a:lnTo>
                  <a:lnTo>
                    <a:pt x="91167" y="0"/>
                  </a:lnTo>
                  <a:lnTo>
                    <a:pt x="64719" y="1674"/>
                  </a:lnTo>
                  <a:lnTo>
                    <a:pt x="39707" y="10216"/>
                  </a:lnTo>
                  <a:lnTo>
                    <a:pt x="20792" y="21812"/>
                  </a:lnTo>
                  <a:lnTo>
                    <a:pt x="7706" y="41004"/>
                  </a:lnTo>
                  <a:lnTo>
                    <a:pt x="2578" y="52672"/>
                  </a:lnTo>
                  <a:lnTo>
                    <a:pt x="0" y="78116"/>
                  </a:lnTo>
                  <a:lnTo>
                    <a:pt x="3924" y="103852"/>
                  </a:lnTo>
                  <a:lnTo>
                    <a:pt x="13467" y="126989"/>
                  </a:lnTo>
                  <a:lnTo>
                    <a:pt x="28626" y="142731"/>
                  </a:lnTo>
                  <a:lnTo>
                    <a:pt x="37582" y="148567"/>
                  </a:lnTo>
                  <a:lnTo>
                    <a:pt x="63132" y="151931"/>
                  </a:lnTo>
                  <a:lnTo>
                    <a:pt x="116015" y="144559"/>
                  </a:lnTo>
                  <a:lnTo>
                    <a:pt x="135425" y="132213"/>
                  </a:lnTo>
                  <a:lnTo>
                    <a:pt x="143877" y="124007"/>
                  </a:lnTo>
                  <a:lnTo>
                    <a:pt x="151850" y="122046"/>
                  </a:lnTo>
                  <a:lnTo>
                    <a:pt x="159506" y="124248"/>
                  </a:lnTo>
                  <a:lnTo>
                    <a:pt x="166950" y="129226"/>
                  </a:lnTo>
                  <a:lnTo>
                    <a:pt x="178339" y="150354"/>
                  </a:lnTo>
                  <a:lnTo>
                    <a:pt x="188209" y="195134"/>
                  </a:lnTo>
                  <a:lnTo>
                    <a:pt x="191134" y="245447"/>
                  </a:lnTo>
                  <a:lnTo>
                    <a:pt x="197711" y="303671"/>
                  </a:lnTo>
                  <a:lnTo>
                    <a:pt x="206947" y="354815"/>
                  </a:lnTo>
                  <a:lnTo>
                    <a:pt x="211503" y="408833"/>
                  </a:lnTo>
                  <a:lnTo>
                    <a:pt x="211873" y="462894"/>
                  </a:lnTo>
                  <a:lnTo>
                    <a:pt x="210049" y="463784"/>
                  </a:lnTo>
                  <a:lnTo>
                    <a:pt x="207664" y="460868"/>
                  </a:lnTo>
                  <a:lnTo>
                    <a:pt x="208133" y="448270"/>
                  </a:lnTo>
                  <a:lnTo>
                    <a:pt x="213411" y="430972"/>
                  </a:lnTo>
                  <a:lnTo>
                    <a:pt x="230706" y="402672"/>
                  </a:lnTo>
                  <a:lnTo>
                    <a:pt x="257537" y="380119"/>
                  </a:lnTo>
                  <a:lnTo>
                    <a:pt x="318882" y="352600"/>
                  </a:lnTo>
                  <a:lnTo>
                    <a:pt x="360821" y="328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64497" y="1505575"/>
              <a:ext cx="171732" cy="174608"/>
            </a:xfrm>
            <a:custGeom>
              <a:avLst/>
              <a:gdLst/>
              <a:ahLst/>
              <a:cxnLst/>
              <a:rect l="0" t="0" r="0" b="0"/>
              <a:pathLst>
                <a:path w="171732" h="174608">
                  <a:moveTo>
                    <a:pt x="0" y="21057"/>
                  </a:moveTo>
                  <a:lnTo>
                    <a:pt x="0" y="79674"/>
                  </a:lnTo>
                  <a:lnTo>
                    <a:pt x="5589" y="114464"/>
                  </a:lnTo>
                  <a:lnTo>
                    <a:pt x="20244" y="141410"/>
                  </a:lnTo>
                  <a:lnTo>
                    <a:pt x="39403" y="164212"/>
                  </a:lnTo>
                  <a:lnTo>
                    <a:pt x="59237" y="172418"/>
                  </a:lnTo>
                  <a:lnTo>
                    <a:pt x="71076" y="174607"/>
                  </a:lnTo>
                  <a:lnTo>
                    <a:pt x="93591" y="170800"/>
                  </a:lnTo>
                  <a:lnTo>
                    <a:pt x="122877" y="155502"/>
                  </a:lnTo>
                  <a:lnTo>
                    <a:pt x="153733" y="129372"/>
                  </a:lnTo>
                  <a:lnTo>
                    <a:pt x="169683" y="103063"/>
                  </a:lnTo>
                  <a:lnTo>
                    <a:pt x="171731" y="80121"/>
                  </a:lnTo>
                  <a:lnTo>
                    <a:pt x="168887" y="1817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82295" y="1504347"/>
              <a:ext cx="213871" cy="169727"/>
            </a:xfrm>
            <a:custGeom>
              <a:avLst/>
              <a:gdLst/>
              <a:ahLst/>
              <a:cxnLst/>
              <a:rect l="0" t="0" r="0" b="0"/>
              <a:pathLst>
                <a:path w="213871" h="169727">
                  <a:moveTo>
                    <a:pt x="119114" y="85456"/>
                  </a:moveTo>
                  <a:lnTo>
                    <a:pt x="113525" y="26839"/>
                  </a:lnTo>
                  <a:lnTo>
                    <a:pt x="108368" y="17132"/>
                  </a:lnTo>
                  <a:lnTo>
                    <a:pt x="93282" y="3227"/>
                  </a:lnTo>
                  <a:lnTo>
                    <a:pt x="84345" y="221"/>
                  </a:lnTo>
                  <a:lnTo>
                    <a:pt x="65057" y="0"/>
                  </a:lnTo>
                  <a:lnTo>
                    <a:pt x="47906" y="6921"/>
                  </a:lnTo>
                  <a:lnTo>
                    <a:pt x="32484" y="18966"/>
                  </a:lnTo>
                  <a:lnTo>
                    <a:pt x="11818" y="45478"/>
                  </a:lnTo>
                  <a:lnTo>
                    <a:pt x="2017" y="65348"/>
                  </a:lnTo>
                  <a:lnTo>
                    <a:pt x="0" y="88997"/>
                  </a:lnTo>
                  <a:lnTo>
                    <a:pt x="8237" y="136718"/>
                  </a:lnTo>
                  <a:lnTo>
                    <a:pt x="20703" y="155422"/>
                  </a:lnTo>
                  <a:lnTo>
                    <a:pt x="28941" y="163686"/>
                  </a:lnTo>
                  <a:lnTo>
                    <a:pt x="37942" y="168025"/>
                  </a:lnTo>
                  <a:lnTo>
                    <a:pt x="57302" y="169726"/>
                  </a:lnTo>
                  <a:lnTo>
                    <a:pt x="87931" y="158518"/>
                  </a:lnTo>
                  <a:lnTo>
                    <a:pt x="102525" y="143664"/>
                  </a:lnTo>
                  <a:lnTo>
                    <a:pt x="121426" y="105532"/>
                  </a:lnTo>
                  <a:lnTo>
                    <a:pt x="122871" y="85020"/>
                  </a:lnTo>
                  <a:lnTo>
                    <a:pt x="121619" y="74637"/>
                  </a:lnTo>
                  <a:lnTo>
                    <a:pt x="123123" y="72394"/>
                  </a:lnTo>
                  <a:lnTo>
                    <a:pt x="168678" y="133163"/>
                  </a:lnTo>
                  <a:lnTo>
                    <a:pt x="185596" y="141754"/>
                  </a:lnTo>
                  <a:lnTo>
                    <a:pt x="213870" y="148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48920" y="1231834"/>
              <a:ext cx="20946" cy="484312"/>
            </a:xfrm>
            <a:custGeom>
              <a:avLst/>
              <a:gdLst/>
              <a:ahLst/>
              <a:cxnLst/>
              <a:rect l="0" t="0" r="0" b="0"/>
              <a:pathLst>
                <a:path w="20946" h="484312">
                  <a:moveTo>
                    <a:pt x="20945" y="0"/>
                  </a:moveTo>
                  <a:lnTo>
                    <a:pt x="4157" y="63450"/>
                  </a:lnTo>
                  <a:lnTo>
                    <a:pt x="1153" y="112126"/>
                  </a:lnTo>
                  <a:lnTo>
                    <a:pt x="263" y="170483"/>
                  </a:lnTo>
                  <a:lnTo>
                    <a:pt x="0" y="232227"/>
                  </a:lnTo>
                  <a:lnTo>
                    <a:pt x="1091" y="291466"/>
                  </a:lnTo>
                  <a:lnTo>
                    <a:pt x="8228" y="350942"/>
                  </a:lnTo>
                  <a:lnTo>
                    <a:pt x="9985" y="412733"/>
                  </a:lnTo>
                  <a:lnTo>
                    <a:pt x="10360" y="471650"/>
                  </a:lnTo>
                  <a:lnTo>
                    <a:pt x="1041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31668" y="2805578"/>
            <a:ext cx="5222136" cy="635809"/>
            <a:chOff x="431668" y="2805578"/>
            <a:chExt cx="5222136" cy="635809"/>
          </a:xfrm>
        </p:grpSpPr>
        <p:sp>
          <p:nvSpPr>
            <p:cNvPr id="55" name="Freeform 54"/>
            <p:cNvSpPr/>
            <p:nvPr/>
          </p:nvSpPr>
          <p:spPr>
            <a:xfrm>
              <a:off x="673880" y="2863751"/>
              <a:ext cx="21001" cy="484312"/>
            </a:xfrm>
            <a:custGeom>
              <a:avLst/>
              <a:gdLst/>
              <a:ahLst/>
              <a:cxnLst/>
              <a:rect l="0" t="0" r="0" b="0"/>
              <a:pathLst>
                <a:path w="21001" h="484312">
                  <a:moveTo>
                    <a:pt x="10472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6" y="137661"/>
                  </a:lnTo>
                  <a:lnTo>
                    <a:pt x="0" y="189747"/>
                  </a:lnTo>
                  <a:lnTo>
                    <a:pt x="5544" y="248571"/>
                  </a:lnTo>
                  <a:lnTo>
                    <a:pt x="9498" y="310797"/>
                  </a:lnTo>
                  <a:lnTo>
                    <a:pt x="10183" y="360889"/>
                  </a:lnTo>
                  <a:lnTo>
                    <a:pt x="13534" y="420330"/>
                  </a:lnTo>
                  <a:lnTo>
                    <a:pt x="18788" y="456775"/>
                  </a:lnTo>
                  <a:lnTo>
                    <a:pt x="2100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1668" y="2805578"/>
              <a:ext cx="445475" cy="289801"/>
            </a:xfrm>
            <a:custGeom>
              <a:avLst/>
              <a:gdLst/>
              <a:ahLst/>
              <a:cxnLst/>
              <a:rect l="0" t="0" r="0" b="0"/>
              <a:pathLst>
                <a:path w="445475" h="289801">
                  <a:moveTo>
                    <a:pt x="0" y="152929"/>
                  </a:moveTo>
                  <a:lnTo>
                    <a:pt x="0" y="130573"/>
                  </a:lnTo>
                  <a:lnTo>
                    <a:pt x="9359" y="110238"/>
                  </a:lnTo>
                  <a:lnTo>
                    <a:pt x="34358" y="82178"/>
                  </a:lnTo>
                  <a:lnTo>
                    <a:pt x="85763" y="44523"/>
                  </a:lnTo>
                  <a:lnTo>
                    <a:pt x="145983" y="14680"/>
                  </a:lnTo>
                  <a:lnTo>
                    <a:pt x="197639" y="6168"/>
                  </a:lnTo>
                  <a:lnTo>
                    <a:pt x="238974" y="0"/>
                  </a:lnTo>
                  <a:lnTo>
                    <a:pt x="294863" y="7211"/>
                  </a:lnTo>
                  <a:lnTo>
                    <a:pt x="356591" y="24469"/>
                  </a:lnTo>
                  <a:lnTo>
                    <a:pt x="387976" y="43247"/>
                  </a:lnTo>
                  <a:lnTo>
                    <a:pt x="433561" y="93589"/>
                  </a:lnTo>
                  <a:lnTo>
                    <a:pt x="443428" y="112518"/>
                  </a:lnTo>
                  <a:lnTo>
                    <a:pt x="445474" y="132629"/>
                  </a:lnTo>
                  <a:lnTo>
                    <a:pt x="431032" y="195110"/>
                  </a:lnTo>
                  <a:lnTo>
                    <a:pt x="423197" y="214960"/>
                  </a:lnTo>
                  <a:lnTo>
                    <a:pt x="411915" y="231581"/>
                  </a:lnTo>
                  <a:lnTo>
                    <a:pt x="395983" y="243648"/>
                  </a:lnTo>
                  <a:lnTo>
                    <a:pt x="336552" y="268389"/>
                  </a:lnTo>
                  <a:lnTo>
                    <a:pt x="273741" y="289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4922" y="3063792"/>
              <a:ext cx="115814" cy="232726"/>
            </a:xfrm>
            <a:custGeom>
              <a:avLst/>
              <a:gdLst/>
              <a:ahLst/>
              <a:cxnLst/>
              <a:rect l="0" t="0" r="0" b="0"/>
              <a:pathLst>
                <a:path w="115814" h="232726">
                  <a:moveTo>
                    <a:pt x="0" y="94757"/>
                  </a:moveTo>
                  <a:lnTo>
                    <a:pt x="5589" y="153374"/>
                  </a:lnTo>
                  <a:lnTo>
                    <a:pt x="11892" y="206378"/>
                  </a:lnTo>
                  <a:lnTo>
                    <a:pt x="21273" y="229764"/>
                  </a:lnTo>
                  <a:lnTo>
                    <a:pt x="24711" y="232725"/>
                  </a:lnTo>
                  <a:lnTo>
                    <a:pt x="27002" y="230019"/>
                  </a:lnTo>
                  <a:lnTo>
                    <a:pt x="28530" y="223536"/>
                  </a:lnTo>
                  <a:lnTo>
                    <a:pt x="25091" y="197644"/>
                  </a:lnTo>
                  <a:lnTo>
                    <a:pt x="13255" y="140845"/>
                  </a:lnTo>
                  <a:lnTo>
                    <a:pt x="16656" y="81504"/>
                  </a:lnTo>
                  <a:lnTo>
                    <a:pt x="30931" y="44427"/>
                  </a:lnTo>
                  <a:lnTo>
                    <a:pt x="46502" y="28324"/>
                  </a:lnTo>
                  <a:lnTo>
                    <a:pt x="85095" y="84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81224" y="3098305"/>
              <a:ext cx="216785" cy="204764"/>
            </a:xfrm>
            <a:custGeom>
              <a:avLst/>
              <a:gdLst/>
              <a:ahLst/>
              <a:cxnLst/>
              <a:rect l="0" t="0" r="0" b="0"/>
              <a:pathLst>
                <a:path w="216785" h="204764">
                  <a:moveTo>
                    <a:pt x="171667" y="18130"/>
                  </a:moveTo>
                  <a:lnTo>
                    <a:pt x="138045" y="3659"/>
                  </a:lnTo>
                  <a:lnTo>
                    <a:pt x="113050" y="0"/>
                  </a:lnTo>
                  <a:lnTo>
                    <a:pt x="72670" y="9119"/>
                  </a:lnTo>
                  <a:lnTo>
                    <a:pt x="42249" y="26638"/>
                  </a:lnTo>
                  <a:lnTo>
                    <a:pt x="18417" y="57826"/>
                  </a:lnTo>
                  <a:lnTo>
                    <a:pt x="2127" y="91113"/>
                  </a:lnTo>
                  <a:lnTo>
                    <a:pt x="0" y="112568"/>
                  </a:lnTo>
                  <a:lnTo>
                    <a:pt x="8166" y="154937"/>
                  </a:lnTo>
                  <a:lnTo>
                    <a:pt x="23266" y="180978"/>
                  </a:lnTo>
                  <a:lnTo>
                    <a:pt x="39030" y="193062"/>
                  </a:lnTo>
                  <a:lnTo>
                    <a:pt x="48148" y="197922"/>
                  </a:lnTo>
                  <a:lnTo>
                    <a:pt x="88925" y="204763"/>
                  </a:lnTo>
                  <a:lnTo>
                    <a:pt x="132463" y="195611"/>
                  </a:lnTo>
                  <a:lnTo>
                    <a:pt x="179521" y="171558"/>
                  </a:lnTo>
                  <a:lnTo>
                    <a:pt x="196994" y="158070"/>
                  </a:lnTo>
                  <a:lnTo>
                    <a:pt x="214396" y="131733"/>
                  </a:lnTo>
                  <a:lnTo>
                    <a:pt x="216784" y="111904"/>
                  </a:lnTo>
                  <a:lnTo>
                    <a:pt x="208785" y="70578"/>
                  </a:lnTo>
                  <a:lnTo>
                    <a:pt x="203431" y="62454"/>
                  </a:lnTo>
                  <a:lnTo>
                    <a:pt x="161138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74546" y="3084729"/>
              <a:ext cx="155172" cy="356658"/>
            </a:xfrm>
            <a:custGeom>
              <a:avLst/>
              <a:gdLst/>
              <a:ahLst/>
              <a:cxnLst/>
              <a:rect l="0" t="0" r="0" b="0"/>
              <a:pathLst>
                <a:path w="155172" h="356658">
                  <a:moveTo>
                    <a:pt x="36272" y="158048"/>
                  </a:moveTo>
                  <a:lnTo>
                    <a:pt x="44606" y="215312"/>
                  </a:lnTo>
                  <a:lnTo>
                    <a:pt x="51956" y="276204"/>
                  </a:lnTo>
                  <a:lnTo>
                    <a:pt x="64955" y="339074"/>
                  </a:lnTo>
                  <a:lnTo>
                    <a:pt x="65398" y="356657"/>
                  </a:lnTo>
                  <a:lnTo>
                    <a:pt x="63878" y="354795"/>
                  </a:lnTo>
                  <a:lnTo>
                    <a:pt x="50956" y="297344"/>
                  </a:lnTo>
                  <a:lnTo>
                    <a:pt x="44502" y="233959"/>
                  </a:lnTo>
                  <a:lnTo>
                    <a:pt x="32309" y="176032"/>
                  </a:lnTo>
                  <a:lnTo>
                    <a:pt x="15155" y="113796"/>
                  </a:lnTo>
                  <a:lnTo>
                    <a:pt x="0" y="53868"/>
                  </a:lnTo>
                  <a:lnTo>
                    <a:pt x="1824" y="32197"/>
                  </a:lnTo>
                  <a:lnTo>
                    <a:pt x="9654" y="13987"/>
                  </a:lnTo>
                  <a:lnTo>
                    <a:pt x="15017" y="5855"/>
                  </a:lnTo>
                  <a:lnTo>
                    <a:pt x="23272" y="1604"/>
                  </a:lnTo>
                  <a:lnTo>
                    <a:pt x="44922" y="0"/>
                  </a:lnTo>
                  <a:lnTo>
                    <a:pt x="77830" y="5674"/>
                  </a:lnTo>
                  <a:lnTo>
                    <a:pt x="119220" y="26477"/>
                  </a:lnTo>
                  <a:lnTo>
                    <a:pt x="135919" y="39520"/>
                  </a:lnTo>
                  <a:lnTo>
                    <a:pt x="152885" y="65607"/>
                  </a:lnTo>
                  <a:lnTo>
                    <a:pt x="155171" y="85377"/>
                  </a:lnTo>
                  <a:lnTo>
                    <a:pt x="154142" y="95563"/>
                  </a:lnTo>
                  <a:lnTo>
                    <a:pt x="143641" y="113119"/>
                  </a:lnTo>
                  <a:lnTo>
                    <a:pt x="127276" y="127551"/>
                  </a:lnTo>
                  <a:lnTo>
                    <a:pt x="108304" y="137865"/>
                  </a:lnTo>
                  <a:lnTo>
                    <a:pt x="91293" y="140109"/>
                  </a:lnTo>
                  <a:lnTo>
                    <a:pt x="67858" y="136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1563" y="3048178"/>
              <a:ext cx="143837" cy="176450"/>
            </a:xfrm>
            <a:custGeom>
              <a:avLst/>
              <a:gdLst/>
              <a:ahLst/>
              <a:cxnLst/>
              <a:rect l="0" t="0" r="0" b="0"/>
              <a:pathLst>
                <a:path w="143837" h="176450">
                  <a:moveTo>
                    <a:pt x="8240" y="99842"/>
                  </a:moveTo>
                  <a:lnTo>
                    <a:pt x="26220" y="84201"/>
                  </a:lnTo>
                  <a:lnTo>
                    <a:pt x="82593" y="61405"/>
                  </a:lnTo>
                  <a:lnTo>
                    <a:pt x="134668" y="38123"/>
                  </a:lnTo>
                  <a:lnTo>
                    <a:pt x="140488" y="30620"/>
                  </a:lnTo>
                  <a:lnTo>
                    <a:pt x="143199" y="22109"/>
                  </a:lnTo>
                  <a:lnTo>
                    <a:pt x="143836" y="12925"/>
                  </a:lnTo>
                  <a:lnTo>
                    <a:pt x="139581" y="6802"/>
                  </a:lnTo>
                  <a:lnTo>
                    <a:pt x="122376" y="0"/>
                  </a:lnTo>
                  <a:lnTo>
                    <a:pt x="86381" y="1759"/>
                  </a:lnTo>
                  <a:lnTo>
                    <a:pt x="65976" y="9846"/>
                  </a:lnTo>
                  <a:lnTo>
                    <a:pt x="33812" y="34102"/>
                  </a:lnTo>
                  <a:lnTo>
                    <a:pt x="17637" y="60087"/>
                  </a:lnTo>
                  <a:lnTo>
                    <a:pt x="2860" y="101478"/>
                  </a:lnTo>
                  <a:lnTo>
                    <a:pt x="0" y="126695"/>
                  </a:lnTo>
                  <a:lnTo>
                    <a:pt x="4967" y="147262"/>
                  </a:lnTo>
                  <a:lnTo>
                    <a:pt x="9568" y="156022"/>
                  </a:lnTo>
                  <a:lnTo>
                    <a:pt x="24038" y="168875"/>
                  </a:lnTo>
                  <a:lnTo>
                    <a:pt x="32810" y="173940"/>
                  </a:lnTo>
                  <a:lnTo>
                    <a:pt x="58154" y="176449"/>
                  </a:lnTo>
                  <a:lnTo>
                    <a:pt x="113525" y="173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68787" y="3095378"/>
              <a:ext cx="157929" cy="140575"/>
            </a:xfrm>
            <a:custGeom>
              <a:avLst/>
              <a:gdLst/>
              <a:ahLst/>
              <a:cxnLst/>
              <a:rect l="0" t="0" r="0" b="0"/>
              <a:pathLst>
                <a:path w="157929" h="140575">
                  <a:moveTo>
                    <a:pt x="0" y="42114"/>
                  </a:moveTo>
                  <a:lnTo>
                    <a:pt x="15641" y="60095"/>
                  </a:lnTo>
                  <a:lnTo>
                    <a:pt x="39607" y="116468"/>
                  </a:lnTo>
                  <a:lnTo>
                    <a:pt x="53979" y="140574"/>
                  </a:lnTo>
                  <a:lnTo>
                    <a:pt x="54704" y="139339"/>
                  </a:lnTo>
                  <a:lnTo>
                    <a:pt x="46848" y="102837"/>
                  </a:lnTo>
                  <a:lnTo>
                    <a:pt x="49287" y="83140"/>
                  </a:lnTo>
                  <a:lnTo>
                    <a:pt x="57391" y="65807"/>
                  </a:lnTo>
                  <a:lnTo>
                    <a:pt x="89533" y="22357"/>
                  </a:lnTo>
                  <a:lnTo>
                    <a:pt x="107643" y="1071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43395" y="2842694"/>
              <a:ext cx="41248" cy="400084"/>
            </a:xfrm>
            <a:custGeom>
              <a:avLst/>
              <a:gdLst/>
              <a:ahLst/>
              <a:cxnLst/>
              <a:rect l="0" t="0" r="0" b="0"/>
              <a:pathLst>
                <a:path w="41248" h="400084">
                  <a:moveTo>
                    <a:pt x="20190" y="0"/>
                  </a:moveTo>
                  <a:lnTo>
                    <a:pt x="9012" y="11178"/>
                  </a:lnTo>
                  <a:lnTo>
                    <a:pt x="2060" y="51665"/>
                  </a:lnTo>
                  <a:lnTo>
                    <a:pt x="0" y="102526"/>
                  </a:lnTo>
                  <a:lnTo>
                    <a:pt x="4979" y="149051"/>
                  </a:lnTo>
                  <a:lnTo>
                    <a:pt x="13863" y="203650"/>
                  </a:lnTo>
                  <a:lnTo>
                    <a:pt x="18316" y="264282"/>
                  </a:lnTo>
                  <a:lnTo>
                    <a:pt x="25224" y="321111"/>
                  </a:lnTo>
                  <a:lnTo>
                    <a:pt x="36869" y="379631"/>
                  </a:lnTo>
                  <a:lnTo>
                    <a:pt x="4124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16186" y="2969036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25653" y="14654"/>
                  </a:lnTo>
                  <a:lnTo>
                    <a:pt x="165413" y="20962"/>
                  </a:lnTo>
                  <a:lnTo>
                    <a:pt x="111053" y="32260"/>
                  </a:lnTo>
                  <a:lnTo>
                    <a:pt x="61761" y="4231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8972" y="3095378"/>
              <a:ext cx="14655" cy="147400"/>
            </a:xfrm>
            <a:custGeom>
              <a:avLst/>
              <a:gdLst/>
              <a:ahLst/>
              <a:cxnLst/>
              <a:rect l="0" t="0" r="0" b="0"/>
              <a:pathLst>
                <a:path w="14655" h="147400">
                  <a:moveTo>
                    <a:pt x="14654" y="0"/>
                  </a:moveTo>
                  <a:lnTo>
                    <a:pt x="0" y="55141"/>
                  </a:lnTo>
                  <a:lnTo>
                    <a:pt x="2774" y="114756"/>
                  </a:lnTo>
                  <a:lnTo>
                    <a:pt x="412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2570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55105" y="3037051"/>
              <a:ext cx="143038" cy="237312"/>
            </a:xfrm>
            <a:custGeom>
              <a:avLst/>
              <a:gdLst/>
              <a:ahLst/>
              <a:cxnLst/>
              <a:rect l="0" t="0" r="0" b="0"/>
              <a:pathLst>
                <a:path w="143038" h="237312">
                  <a:moveTo>
                    <a:pt x="13807" y="142555"/>
                  </a:moveTo>
                  <a:lnTo>
                    <a:pt x="56499" y="139435"/>
                  </a:lnTo>
                  <a:lnTo>
                    <a:pt x="87677" y="127982"/>
                  </a:lnTo>
                  <a:lnTo>
                    <a:pt x="124065" y="103151"/>
                  </a:lnTo>
                  <a:lnTo>
                    <a:pt x="136120" y="83318"/>
                  </a:lnTo>
                  <a:lnTo>
                    <a:pt x="143037" y="60076"/>
                  </a:lnTo>
                  <a:lnTo>
                    <a:pt x="142212" y="38047"/>
                  </a:lnTo>
                  <a:lnTo>
                    <a:pt x="134827" y="19678"/>
                  </a:lnTo>
                  <a:lnTo>
                    <a:pt x="129582" y="11504"/>
                  </a:lnTo>
                  <a:lnTo>
                    <a:pt x="121406" y="6054"/>
                  </a:lnTo>
                  <a:lnTo>
                    <a:pt x="99843" y="0"/>
                  </a:lnTo>
                  <a:lnTo>
                    <a:pt x="77781" y="3548"/>
                  </a:lnTo>
                  <a:lnTo>
                    <a:pt x="57448" y="14093"/>
                  </a:lnTo>
                  <a:lnTo>
                    <a:pt x="17979" y="59434"/>
                  </a:lnTo>
                  <a:lnTo>
                    <a:pt x="2045" y="90240"/>
                  </a:lnTo>
                  <a:lnTo>
                    <a:pt x="0" y="111115"/>
                  </a:lnTo>
                  <a:lnTo>
                    <a:pt x="14443" y="174153"/>
                  </a:lnTo>
                  <a:lnTo>
                    <a:pt x="17741" y="184677"/>
                  </a:lnTo>
                  <a:lnTo>
                    <a:pt x="33882" y="202610"/>
                  </a:lnTo>
                  <a:lnTo>
                    <a:pt x="88590" y="232994"/>
                  </a:lnTo>
                  <a:lnTo>
                    <a:pt x="98035" y="237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89408" y="3068732"/>
              <a:ext cx="180282" cy="258274"/>
            </a:xfrm>
            <a:custGeom>
              <a:avLst/>
              <a:gdLst/>
              <a:ahLst/>
              <a:cxnLst/>
              <a:rect l="0" t="0" r="0" b="0"/>
              <a:pathLst>
                <a:path w="180282" h="258274">
                  <a:moveTo>
                    <a:pt x="158529" y="5589"/>
                  </a:moveTo>
                  <a:lnTo>
                    <a:pt x="141762" y="0"/>
                  </a:lnTo>
                  <a:lnTo>
                    <a:pt x="124171" y="375"/>
                  </a:lnTo>
                  <a:lnTo>
                    <a:pt x="63530" y="16584"/>
                  </a:lnTo>
                  <a:lnTo>
                    <a:pt x="43778" y="24514"/>
                  </a:lnTo>
                  <a:lnTo>
                    <a:pt x="4713" y="55366"/>
                  </a:lnTo>
                  <a:lnTo>
                    <a:pt x="1003" y="63340"/>
                  </a:lnTo>
                  <a:lnTo>
                    <a:pt x="0" y="81559"/>
                  </a:lnTo>
                  <a:lnTo>
                    <a:pt x="3711" y="88991"/>
                  </a:lnTo>
                  <a:lnTo>
                    <a:pt x="17191" y="100368"/>
                  </a:lnTo>
                  <a:lnTo>
                    <a:pt x="68913" y="117204"/>
                  </a:lnTo>
                  <a:lnTo>
                    <a:pt x="126234" y="135349"/>
                  </a:lnTo>
                  <a:lnTo>
                    <a:pt x="158319" y="151531"/>
                  </a:lnTo>
                  <a:lnTo>
                    <a:pt x="173254" y="167548"/>
                  </a:lnTo>
                  <a:lnTo>
                    <a:pt x="178874" y="176733"/>
                  </a:lnTo>
                  <a:lnTo>
                    <a:pt x="180281" y="186365"/>
                  </a:lnTo>
                  <a:lnTo>
                    <a:pt x="175606" y="206427"/>
                  </a:lnTo>
                  <a:lnTo>
                    <a:pt x="169914" y="214350"/>
                  </a:lnTo>
                  <a:lnTo>
                    <a:pt x="154230" y="226273"/>
                  </a:lnTo>
                  <a:lnTo>
                    <a:pt x="108440" y="247228"/>
                  </a:lnTo>
                  <a:lnTo>
                    <a:pt x="84830" y="25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51303" y="3045066"/>
              <a:ext cx="226238" cy="206740"/>
            </a:xfrm>
            <a:custGeom>
              <a:avLst/>
              <a:gdLst/>
              <a:ahLst/>
              <a:cxnLst/>
              <a:rect l="0" t="0" r="0" b="0"/>
              <a:pathLst>
                <a:path w="226238" h="206740">
                  <a:moveTo>
                    <a:pt x="202044" y="29255"/>
                  </a:moveTo>
                  <a:lnTo>
                    <a:pt x="184063" y="13614"/>
                  </a:lnTo>
                  <a:lnTo>
                    <a:pt x="167146" y="5536"/>
                  </a:lnTo>
                  <a:lnTo>
                    <a:pt x="126713" y="0"/>
                  </a:lnTo>
                  <a:lnTo>
                    <a:pt x="83277" y="3949"/>
                  </a:lnTo>
                  <a:lnTo>
                    <a:pt x="46361" y="18117"/>
                  </a:lnTo>
                  <a:lnTo>
                    <a:pt x="18785" y="42723"/>
                  </a:lnTo>
                  <a:lnTo>
                    <a:pt x="1386" y="77829"/>
                  </a:lnTo>
                  <a:lnTo>
                    <a:pt x="0" y="123456"/>
                  </a:lnTo>
                  <a:lnTo>
                    <a:pt x="12587" y="162841"/>
                  </a:lnTo>
                  <a:lnTo>
                    <a:pt x="36724" y="191149"/>
                  </a:lnTo>
                  <a:lnTo>
                    <a:pt x="62278" y="200643"/>
                  </a:lnTo>
                  <a:lnTo>
                    <a:pt x="120753" y="206739"/>
                  </a:lnTo>
                  <a:lnTo>
                    <a:pt x="157681" y="202205"/>
                  </a:lnTo>
                  <a:lnTo>
                    <a:pt x="166619" y="197198"/>
                  </a:lnTo>
                  <a:lnTo>
                    <a:pt x="199184" y="154143"/>
                  </a:lnTo>
                  <a:lnTo>
                    <a:pt x="226051" y="92298"/>
                  </a:lnTo>
                  <a:lnTo>
                    <a:pt x="226237" y="82982"/>
                  </a:lnTo>
                  <a:lnTo>
                    <a:pt x="220206" y="66392"/>
                  </a:lnTo>
                  <a:lnTo>
                    <a:pt x="206606" y="54339"/>
                  </a:lnTo>
                  <a:lnTo>
                    <a:pt x="180987" y="39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13008" y="2868538"/>
              <a:ext cx="119324" cy="395297"/>
            </a:xfrm>
            <a:custGeom>
              <a:avLst/>
              <a:gdLst/>
              <a:ahLst/>
              <a:cxnLst/>
              <a:rect l="0" t="0" r="0" b="0"/>
              <a:pathLst>
                <a:path w="119324" h="395297">
                  <a:moveTo>
                    <a:pt x="77209" y="395296"/>
                  </a:moveTo>
                  <a:lnTo>
                    <a:pt x="74090" y="341151"/>
                  </a:lnTo>
                  <a:lnTo>
                    <a:pt x="62555" y="286205"/>
                  </a:lnTo>
                  <a:lnTo>
                    <a:pt x="49012" y="231460"/>
                  </a:lnTo>
                  <a:lnTo>
                    <a:pt x="31570" y="174806"/>
                  </a:lnTo>
                  <a:lnTo>
                    <a:pt x="14036" y="113302"/>
                  </a:lnTo>
                  <a:lnTo>
                    <a:pt x="0" y="69362"/>
                  </a:lnTo>
                  <a:lnTo>
                    <a:pt x="2340" y="48055"/>
                  </a:lnTo>
                  <a:lnTo>
                    <a:pt x="11179" y="28057"/>
                  </a:lnTo>
                  <a:lnTo>
                    <a:pt x="22906" y="11370"/>
                  </a:lnTo>
                  <a:lnTo>
                    <a:pt x="42156" y="2394"/>
                  </a:lnTo>
                  <a:lnTo>
                    <a:pt x="53840" y="0"/>
                  </a:lnTo>
                  <a:lnTo>
                    <a:pt x="79301" y="3580"/>
                  </a:lnTo>
                  <a:lnTo>
                    <a:pt x="119323" y="16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16518" y="312696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22166" y="2947979"/>
              <a:ext cx="173421" cy="304365"/>
            </a:xfrm>
            <a:custGeom>
              <a:avLst/>
              <a:gdLst/>
              <a:ahLst/>
              <a:cxnLst/>
              <a:rect l="0" t="0" r="0" b="0"/>
              <a:pathLst>
                <a:path w="173421" h="304365">
                  <a:moveTo>
                    <a:pt x="57606" y="0"/>
                  </a:moveTo>
                  <a:lnTo>
                    <a:pt x="41965" y="26386"/>
                  </a:lnTo>
                  <a:lnTo>
                    <a:pt x="22762" y="88901"/>
                  </a:lnTo>
                  <a:lnTo>
                    <a:pt x="15758" y="151355"/>
                  </a:lnTo>
                  <a:lnTo>
                    <a:pt x="4323" y="213084"/>
                  </a:lnTo>
                  <a:lnTo>
                    <a:pt x="0" y="245613"/>
                  </a:lnTo>
                  <a:lnTo>
                    <a:pt x="1977" y="275667"/>
                  </a:lnTo>
                  <a:lnTo>
                    <a:pt x="6482" y="286723"/>
                  </a:lnTo>
                  <a:lnTo>
                    <a:pt x="20847" y="302128"/>
                  </a:lnTo>
                  <a:lnTo>
                    <a:pt x="30760" y="304364"/>
                  </a:lnTo>
                  <a:lnTo>
                    <a:pt x="93787" y="290931"/>
                  </a:lnTo>
                  <a:lnTo>
                    <a:pt x="148462" y="276813"/>
                  </a:lnTo>
                  <a:lnTo>
                    <a:pt x="17342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79772" y="309537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4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0829" y="294797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89"/>
                  </a:lnTo>
                  <a:lnTo>
                    <a:pt x="489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4861" y="3103222"/>
              <a:ext cx="214466" cy="285317"/>
            </a:xfrm>
            <a:custGeom>
              <a:avLst/>
              <a:gdLst/>
              <a:ahLst/>
              <a:cxnLst/>
              <a:rect l="0" t="0" r="0" b="0"/>
              <a:pathLst>
                <a:path w="214466" h="285317">
                  <a:moveTo>
                    <a:pt x="109180" y="65855"/>
                  </a:moveTo>
                  <a:lnTo>
                    <a:pt x="114769" y="49088"/>
                  </a:lnTo>
                  <a:lnTo>
                    <a:pt x="114394" y="31497"/>
                  </a:lnTo>
                  <a:lnTo>
                    <a:pt x="112656" y="21893"/>
                  </a:lnTo>
                  <a:lnTo>
                    <a:pt x="107988" y="14320"/>
                  </a:lnTo>
                  <a:lnTo>
                    <a:pt x="93442" y="2787"/>
                  </a:lnTo>
                  <a:lnTo>
                    <a:pt x="72160" y="0"/>
                  </a:lnTo>
                  <a:lnTo>
                    <a:pt x="49443" y="3831"/>
                  </a:lnTo>
                  <a:lnTo>
                    <a:pt x="31547" y="13332"/>
                  </a:lnTo>
                  <a:lnTo>
                    <a:pt x="18914" y="28474"/>
                  </a:lnTo>
                  <a:lnTo>
                    <a:pt x="1273" y="66790"/>
                  </a:lnTo>
                  <a:lnTo>
                    <a:pt x="0" y="87328"/>
                  </a:lnTo>
                  <a:lnTo>
                    <a:pt x="4504" y="106984"/>
                  </a:lnTo>
                  <a:lnTo>
                    <a:pt x="14304" y="123519"/>
                  </a:lnTo>
                  <a:lnTo>
                    <a:pt x="21363" y="127695"/>
                  </a:lnTo>
                  <a:lnTo>
                    <a:pt x="38565" y="129214"/>
                  </a:lnTo>
                  <a:lnTo>
                    <a:pt x="54789" y="122871"/>
                  </a:lnTo>
                  <a:lnTo>
                    <a:pt x="105568" y="79533"/>
                  </a:lnTo>
                  <a:lnTo>
                    <a:pt x="110282" y="79653"/>
                  </a:lnTo>
                  <a:lnTo>
                    <a:pt x="113424" y="84412"/>
                  </a:lnTo>
                  <a:lnTo>
                    <a:pt x="118467" y="131262"/>
                  </a:lnTo>
                  <a:lnTo>
                    <a:pt x="119341" y="179862"/>
                  </a:lnTo>
                  <a:lnTo>
                    <a:pt x="119600" y="231306"/>
                  </a:lnTo>
                  <a:lnTo>
                    <a:pt x="120857" y="284497"/>
                  </a:lnTo>
                  <a:lnTo>
                    <a:pt x="122814" y="285316"/>
                  </a:lnTo>
                  <a:lnTo>
                    <a:pt x="128108" y="276867"/>
                  </a:lnTo>
                  <a:lnTo>
                    <a:pt x="144158" y="245967"/>
                  </a:lnTo>
                  <a:lnTo>
                    <a:pt x="186297" y="202825"/>
                  </a:lnTo>
                  <a:lnTo>
                    <a:pt x="214465" y="18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27212" y="3084849"/>
              <a:ext cx="147400" cy="128606"/>
            </a:xfrm>
            <a:custGeom>
              <a:avLst/>
              <a:gdLst/>
              <a:ahLst/>
              <a:cxnLst/>
              <a:rect l="0" t="0" r="0" b="0"/>
              <a:pathLst>
                <a:path w="147400" h="128606">
                  <a:moveTo>
                    <a:pt x="0" y="10529"/>
                  </a:moveTo>
                  <a:lnTo>
                    <a:pt x="5589" y="69146"/>
                  </a:lnTo>
                  <a:lnTo>
                    <a:pt x="14654" y="103936"/>
                  </a:lnTo>
                  <a:lnTo>
                    <a:pt x="20298" y="112575"/>
                  </a:lnTo>
                  <a:lnTo>
                    <a:pt x="35928" y="125293"/>
                  </a:lnTo>
                  <a:lnTo>
                    <a:pt x="54572" y="128605"/>
                  </a:lnTo>
                  <a:lnTo>
                    <a:pt x="64457" y="127851"/>
                  </a:lnTo>
                  <a:lnTo>
                    <a:pt x="81680" y="120774"/>
                  </a:lnTo>
                  <a:lnTo>
                    <a:pt x="89549" y="115611"/>
                  </a:lnTo>
                  <a:lnTo>
                    <a:pt x="111801" y="85988"/>
                  </a:lnTo>
                  <a:lnTo>
                    <a:pt x="135880" y="3181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98600" y="3094666"/>
              <a:ext cx="165525" cy="125241"/>
            </a:xfrm>
            <a:custGeom>
              <a:avLst/>
              <a:gdLst/>
              <a:ahLst/>
              <a:cxnLst/>
              <a:rect l="0" t="0" r="0" b="0"/>
              <a:pathLst>
                <a:path w="165525" h="125241">
                  <a:moveTo>
                    <a:pt x="102353" y="42826"/>
                  </a:moveTo>
                  <a:lnTo>
                    <a:pt x="92778" y="18779"/>
                  </a:lnTo>
                  <a:lnTo>
                    <a:pt x="82109" y="4452"/>
                  </a:lnTo>
                  <a:lnTo>
                    <a:pt x="73649" y="866"/>
                  </a:lnTo>
                  <a:lnTo>
                    <a:pt x="51771" y="0"/>
                  </a:lnTo>
                  <a:lnTo>
                    <a:pt x="32689" y="6635"/>
                  </a:lnTo>
                  <a:lnTo>
                    <a:pt x="24325" y="11679"/>
                  </a:lnTo>
                  <a:lnTo>
                    <a:pt x="11912" y="26643"/>
                  </a:lnTo>
                  <a:lnTo>
                    <a:pt x="3665" y="46162"/>
                  </a:lnTo>
                  <a:lnTo>
                    <a:pt x="0" y="70435"/>
                  </a:lnTo>
                  <a:lnTo>
                    <a:pt x="4610" y="90582"/>
                  </a:lnTo>
                  <a:lnTo>
                    <a:pt x="26634" y="122579"/>
                  </a:lnTo>
                  <a:lnTo>
                    <a:pt x="34326" y="125240"/>
                  </a:lnTo>
                  <a:lnTo>
                    <a:pt x="52232" y="121958"/>
                  </a:lnTo>
                  <a:lnTo>
                    <a:pt x="68769" y="109581"/>
                  </a:lnTo>
                  <a:lnTo>
                    <a:pt x="82747" y="92382"/>
                  </a:lnTo>
                  <a:lnTo>
                    <a:pt x="92860" y="73040"/>
                  </a:lnTo>
                  <a:lnTo>
                    <a:pt x="98364" y="69987"/>
                  </a:lnTo>
                  <a:lnTo>
                    <a:pt x="104373" y="71462"/>
                  </a:lnTo>
                  <a:lnTo>
                    <a:pt x="137714" y="97636"/>
                  </a:lnTo>
                  <a:lnTo>
                    <a:pt x="165524" y="105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56889" y="2937450"/>
              <a:ext cx="17765" cy="231628"/>
            </a:xfrm>
            <a:custGeom>
              <a:avLst/>
              <a:gdLst/>
              <a:ahLst/>
              <a:cxnLst/>
              <a:rect l="0" t="0" r="0" b="0"/>
              <a:pathLst>
                <a:path w="17765" h="231628">
                  <a:moveTo>
                    <a:pt x="7235" y="0"/>
                  </a:moveTo>
                  <a:lnTo>
                    <a:pt x="0" y="27557"/>
                  </a:lnTo>
                  <a:lnTo>
                    <a:pt x="477" y="80659"/>
                  </a:lnTo>
                  <a:lnTo>
                    <a:pt x="5900" y="131227"/>
                  </a:lnTo>
                  <a:lnTo>
                    <a:pt x="14207" y="185106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84400" y="3095378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9938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69884" y="2979564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6888" y="174558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74694" y="306379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41506" y="12724"/>
                  </a:lnTo>
                  <a:lnTo>
                    <a:pt x="90083" y="5373"/>
                  </a:lnTo>
                  <a:lnTo>
                    <a:pt x="27143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43150" y="3095378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49498" y="59593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64207" y="3084849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99978" y="55045"/>
                  </a:lnTo>
                  <a:lnTo>
                    <a:pt x="73344" y="106453"/>
                  </a:lnTo>
                  <a:lnTo>
                    <a:pt x="45793" y="168393"/>
                  </a:lnTo>
                  <a:lnTo>
                    <a:pt x="23517" y="224899"/>
                  </a:lnTo>
                  <a:lnTo>
                    <a:pt x="11258" y="26550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2808" y="3284891"/>
              <a:ext cx="4264043" cy="73698"/>
            </a:xfrm>
            <a:custGeom>
              <a:avLst/>
              <a:gdLst/>
              <a:ahLst/>
              <a:cxnLst/>
              <a:rect l="0" t="0" r="0" b="0"/>
              <a:pathLst>
                <a:path w="4264043" h="73698">
                  <a:moveTo>
                    <a:pt x="4264042" y="0"/>
                  </a:moveTo>
                  <a:lnTo>
                    <a:pt x="4209897" y="0"/>
                  </a:lnTo>
                  <a:lnTo>
                    <a:pt x="4148247" y="7235"/>
                  </a:lnTo>
                  <a:lnTo>
                    <a:pt x="4091776" y="9878"/>
                  </a:lnTo>
                  <a:lnTo>
                    <a:pt x="4041814" y="10336"/>
                  </a:lnTo>
                  <a:lnTo>
                    <a:pt x="3989966" y="13591"/>
                  </a:lnTo>
                  <a:lnTo>
                    <a:pt x="3934439" y="18844"/>
                  </a:lnTo>
                  <a:lnTo>
                    <a:pt x="3876653" y="20401"/>
                  </a:lnTo>
                  <a:lnTo>
                    <a:pt x="3815903" y="15338"/>
                  </a:lnTo>
                  <a:lnTo>
                    <a:pt x="3769911" y="11953"/>
                  </a:lnTo>
                  <a:lnTo>
                    <a:pt x="3713650" y="10951"/>
                  </a:lnTo>
                  <a:lnTo>
                    <a:pt x="3652526" y="10653"/>
                  </a:lnTo>
                  <a:lnTo>
                    <a:pt x="3595551" y="10565"/>
                  </a:lnTo>
                  <a:lnTo>
                    <a:pt x="3536036" y="10540"/>
                  </a:lnTo>
                  <a:lnTo>
                    <a:pt x="3473948" y="16121"/>
                  </a:lnTo>
                  <a:lnTo>
                    <a:pt x="3411098" y="19594"/>
                  </a:lnTo>
                  <a:lnTo>
                    <a:pt x="3365940" y="20406"/>
                  </a:lnTo>
                  <a:lnTo>
                    <a:pt x="3319743" y="20768"/>
                  </a:lnTo>
                  <a:lnTo>
                    <a:pt x="3275814" y="20928"/>
                  </a:lnTo>
                  <a:lnTo>
                    <a:pt x="3229774" y="20999"/>
                  </a:lnTo>
                  <a:lnTo>
                    <a:pt x="3183186" y="22201"/>
                  </a:lnTo>
                  <a:lnTo>
                    <a:pt x="3139083" y="26635"/>
                  </a:lnTo>
                  <a:lnTo>
                    <a:pt x="3096085" y="29385"/>
                  </a:lnTo>
                  <a:lnTo>
                    <a:pt x="3052409" y="30607"/>
                  </a:lnTo>
                  <a:lnTo>
                    <a:pt x="3005701" y="31151"/>
                  </a:lnTo>
                  <a:lnTo>
                    <a:pt x="2960765" y="31392"/>
                  </a:lnTo>
                  <a:lnTo>
                    <a:pt x="2902244" y="31528"/>
                  </a:lnTo>
                  <a:lnTo>
                    <a:pt x="2849030" y="31568"/>
                  </a:lnTo>
                  <a:lnTo>
                    <a:pt x="2795049" y="34700"/>
                  </a:lnTo>
                  <a:lnTo>
                    <a:pt x="2734887" y="40649"/>
                  </a:lnTo>
                  <a:lnTo>
                    <a:pt x="2675311" y="36091"/>
                  </a:lnTo>
                  <a:lnTo>
                    <a:pt x="2622563" y="38510"/>
                  </a:lnTo>
                  <a:lnTo>
                    <a:pt x="2562819" y="41402"/>
                  </a:lnTo>
                  <a:lnTo>
                    <a:pt x="2505957" y="41974"/>
                  </a:lnTo>
                  <a:lnTo>
                    <a:pt x="2449665" y="42086"/>
                  </a:lnTo>
                  <a:lnTo>
                    <a:pt x="2390759" y="42106"/>
                  </a:lnTo>
                  <a:lnTo>
                    <a:pt x="2338210" y="42112"/>
                  </a:lnTo>
                  <a:lnTo>
                    <a:pt x="2287416" y="42113"/>
                  </a:lnTo>
                  <a:lnTo>
                    <a:pt x="2226255" y="42114"/>
                  </a:lnTo>
                  <a:lnTo>
                    <a:pt x="2169114" y="42114"/>
                  </a:lnTo>
                  <a:lnTo>
                    <a:pt x="2107177" y="42114"/>
                  </a:lnTo>
                  <a:lnTo>
                    <a:pt x="2047023" y="49350"/>
                  </a:lnTo>
                  <a:lnTo>
                    <a:pt x="1990081" y="51992"/>
                  </a:lnTo>
                  <a:lnTo>
                    <a:pt x="1933773" y="52514"/>
                  </a:lnTo>
                  <a:lnTo>
                    <a:pt x="1877590" y="52617"/>
                  </a:lnTo>
                  <a:lnTo>
                    <a:pt x="1821432" y="52637"/>
                  </a:lnTo>
                  <a:lnTo>
                    <a:pt x="1765279" y="52641"/>
                  </a:lnTo>
                  <a:lnTo>
                    <a:pt x="1707957" y="52642"/>
                  </a:lnTo>
                  <a:lnTo>
                    <a:pt x="1644641" y="52642"/>
                  </a:lnTo>
                  <a:lnTo>
                    <a:pt x="1586727" y="52642"/>
                  </a:lnTo>
                  <a:lnTo>
                    <a:pt x="1538719" y="52642"/>
                  </a:lnTo>
                  <a:lnTo>
                    <a:pt x="1477330" y="52642"/>
                  </a:lnTo>
                  <a:lnTo>
                    <a:pt x="1428446" y="52642"/>
                  </a:lnTo>
                  <a:lnTo>
                    <a:pt x="1366294" y="52642"/>
                  </a:lnTo>
                  <a:lnTo>
                    <a:pt x="1315348" y="52642"/>
                  </a:lnTo>
                  <a:lnTo>
                    <a:pt x="1266327" y="52642"/>
                  </a:lnTo>
                  <a:lnTo>
                    <a:pt x="1219048" y="52642"/>
                  </a:lnTo>
                  <a:lnTo>
                    <a:pt x="1167994" y="52642"/>
                  </a:lnTo>
                  <a:lnTo>
                    <a:pt x="1118942" y="55762"/>
                  </a:lnTo>
                  <a:lnTo>
                    <a:pt x="1060446" y="61707"/>
                  </a:lnTo>
                  <a:lnTo>
                    <a:pt x="1012336" y="62737"/>
                  </a:lnTo>
                  <a:lnTo>
                    <a:pt x="950914" y="63085"/>
                  </a:lnTo>
                  <a:lnTo>
                    <a:pt x="900854" y="64315"/>
                  </a:lnTo>
                  <a:lnTo>
                    <a:pt x="848976" y="70399"/>
                  </a:lnTo>
                  <a:lnTo>
                    <a:pt x="796561" y="72721"/>
                  </a:lnTo>
                  <a:lnTo>
                    <a:pt x="745155" y="73410"/>
                  </a:lnTo>
                  <a:lnTo>
                    <a:pt x="685271" y="73642"/>
                  </a:lnTo>
                  <a:lnTo>
                    <a:pt x="622793" y="73688"/>
                  </a:lnTo>
                  <a:lnTo>
                    <a:pt x="561361" y="73697"/>
                  </a:lnTo>
                  <a:lnTo>
                    <a:pt x="512470" y="72529"/>
                  </a:lnTo>
                  <a:lnTo>
                    <a:pt x="450315" y="65366"/>
                  </a:lnTo>
                  <a:lnTo>
                    <a:pt x="399369" y="63821"/>
                  </a:lnTo>
                  <a:lnTo>
                    <a:pt x="347229" y="63363"/>
                  </a:lnTo>
                  <a:lnTo>
                    <a:pt x="294735" y="63228"/>
                  </a:lnTo>
                  <a:lnTo>
                    <a:pt x="245256" y="60068"/>
                  </a:lnTo>
                  <a:lnTo>
                    <a:pt x="186616" y="54109"/>
                  </a:lnTo>
                  <a:lnTo>
                    <a:pt x="138482" y="58666"/>
                  </a:lnTo>
                  <a:lnTo>
                    <a:pt x="75881" y="62281"/>
                  </a:lnTo>
                  <a:lnTo>
                    <a:pt x="17068" y="629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69575" y="307432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853844" y="2695295"/>
            <a:ext cx="3066639" cy="641500"/>
            <a:chOff x="5853844" y="2695295"/>
            <a:chExt cx="3066639" cy="641500"/>
          </a:xfrm>
        </p:grpSpPr>
        <p:sp>
          <p:nvSpPr>
            <p:cNvPr id="87" name="Freeform 86"/>
            <p:cNvSpPr/>
            <p:nvPr/>
          </p:nvSpPr>
          <p:spPr>
            <a:xfrm>
              <a:off x="5853844" y="2758466"/>
              <a:ext cx="9573" cy="505369"/>
            </a:xfrm>
            <a:custGeom>
              <a:avLst/>
              <a:gdLst/>
              <a:ahLst/>
              <a:cxnLst/>
              <a:rect l="0" t="0" r="0" b="0"/>
              <a:pathLst>
                <a:path w="9573" h="505369">
                  <a:moveTo>
                    <a:pt x="0" y="0"/>
                  </a:moveTo>
                  <a:lnTo>
                    <a:pt x="6066" y="32452"/>
                  </a:lnTo>
                  <a:lnTo>
                    <a:pt x="6619" y="95520"/>
                  </a:lnTo>
                  <a:lnTo>
                    <a:pt x="3781" y="145156"/>
                  </a:lnTo>
                  <a:lnTo>
                    <a:pt x="1121" y="208085"/>
                  </a:lnTo>
                  <a:lnTo>
                    <a:pt x="499" y="254699"/>
                  </a:lnTo>
                  <a:lnTo>
                    <a:pt x="1392" y="301543"/>
                  </a:lnTo>
                  <a:lnTo>
                    <a:pt x="7302" y="365036"/>
                  </a:lnTo>
                  <a:lnTo>
                    <a:pt x="9572" y="415695"/>
                  </a:lnTo>
                  <a:lnTo>
                    <a:pt x="7221" y="47526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73745" y="2842694"/>
              <a:ext cx="180142" cy="357970"/>
            </a:xfrm>
            <a:custGeom>
              <a:avLst/>
              <a:gdLst/>
              <a:ahLst/>
              <a:cxnLst/>
              <a:rect l="0" t="0" r="0" b="0"/>
              <a:pathLst>
                <a:path w="180142" h="357970">
                  <a:moveTo>
                    <a:pt x="138027" y="0"/>
                  </a:moveTo>
                  <a:lnTo>
                    <a:pt x="117784" y="43962"/>
                  </a:lnTo>
                  <a:lnTo>
                    <a:pt x="61636" y="106369"/>
                  </a:lnTo>
                  <a:lnTo>
                    <a:pt x="18775" y="161315"/>
                  </a:lnTo>
                  <a:lnTo>
                    <a:pt x="4697" y="180490"/>
                  </a:lnTo>
                  <a:lnTo>
                    <a:pt x="0" y="200711"/>
                  </a:lnTo>
                  <a:lnTo>
                    <a:pt x="386" y="211016"/>
                  </a:lnTo>
                  <a:lnTo>
                    <a:pt x="4152" y="219056"/>
                  </a:lnTo>
                  <a:lnTo>
                    <a:pt x="48921" y="256784"/>
                  </a:lnTo>
                  <a:lnTo>
                    <a:pt x="107982" y="298359"/>
                  </a:lnTo>
                  <a:lnTo>
                    <a:pt x="158969" y="344324"/>
                  </a:lnTo>
                  <a:lnTo>
                    <a:pt x="18014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82373" y="3000206"/>
              <a:ext cx="148646" cy="179401"/>
            </a:xfrm>
            <a:custGeom>
              <a:avLst/>
              <a:gdLst/>
              <a:ahLst/>
              <a:cxnLst/>
              <a:rect l="0" t="0" r="0" b="0"/>
              <a:pathLst>
                <a:path w="148646" h="179401">
                  <a:moveTo>
                    <a:pt x="3098" y="63586"/>
                  </a:moveTo>
                  <a:lnTo>
                    <a:pt x="61715" y="63587"/>
                  </a:lnTo>
                  <a:lnTo>
                    <a:pt x="114719" y="61247"/>
                  </a:lnTo>
                  <a:lnTo>
                    <a:pt x="138105" y="52408"/>
                  </a:lnTo>
                  <a:lnTo>
                    <a:pt x="144575" y="44436"/>
                  </a:lnTo>
                  <a:lnTo>
                    <a:pt x="148645" y="23100"/>
                  </a:lnTo>
                  <a:lnTo>
                    <a:pt x="145753" y="14368"/>
                  </a:lnTo>
                  <a:lnTo>
                    <a:pt x="140316" y="7378"/>
                  </a:lnTo>
                  <a:lnTo>
                    <a:pt x="133181" y="1547"/>
                  </a:lnTo>
                  <a:lnTo>
                    <a:pt x="124915" y="0"/>
                  </a:lnTo>
                  <a:lnTo>
                    <a:pt x="76202" y="14630"/>
                  </a:lnTo>
                  <a:lnTo>
                    <a:pt x="35736" y="36932"/>
                  </a:lnTo>
                  <a:lnTo>
                    <a:pt x="19164" y="50180"/>
                  </a:lnTo>
                  <a:lnTo>
                    <a:pt x="2269" y="76382"/>
                  </a:lnTo>
                  <a:lnTo>
                    <a:pt x="0" y="96179"/>
                  </a:lnTo>
                  <a:lnTo>
                    <a:pt x="4061" y="116677"/>
                  </a:lnTo>
                  <a:lnTo>
                    <a:pt x="13665" y="137485"/>
                  </a:lnTo>
                  <a:lnTo>
                    <a:pt x="37815" y="163341"/>
                  </a:lnTo>
                  <a:lnTo>
                    <a:pt x="60252" y="172263"/>
                  </a:lnTo>
                  <a:lnTo>
                    <a:pt x="97855" y="179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87982" y="3009002"/>
              <a:ext cx="124086" cy="170605"/>
            </a:xfrm>
            <a:custGeom>
              <a:avLst/>
              <a:gdLst/>
              <a:ahLst/>
              <a:cxnLst/>
              <a:rect l="0" t="0" r="0" b="0"/>
              <a:pathLst>
                <a:path w="124086" h="170605">
                  <a:moveTo>
                    <a:pt x="18588" y="96904"/>
                  </a:moveTo>
                  <a:lnTo>
                    <a:pt x="72463" y="78946"/>
                  </a:lnTo>
                  <a:lnTo>
                    <a:pt x="102011" y="67537"/>
                  </a:lnTo>
                  <a:lnTo>
                    <a:pt x="118445" y="56166"/>
                  </a:lnTo>
                  <a:lnTo>
                    <a:pt x="122594" y="47519"/>
                  </a:lnTo>
                  <a:lnTo>
                    <a:pt x="124085" y="25432"/>
                  </a:lnTo>
                  <a:lnTo>
                    <a:pt x="120505" y="16501"/>
                  </a:lnTo>
                  <a:lnTo>
                    <a:pt x="107168" y="3458"/>
                  </a:lnTo>
                  <a:lnTo>
                    <a:pt x="86423" y="0"/>
                  </a:lnTo>
                  <a:lnTo>
                    <a:pt x="40566" y="7313"/>
                  </a:lnTo>
                  <a:lnTo>
                    <a:pt x="32070" y="12610"/>
                  </a:lnTo>
                  <a:lnTo>
                    <a:pt x="19510" y="27855"/>
                  </a:lnTo>
                  <a:lnTo>
                    <a:pt x="5863" y="56168"/>
                  </a:lnTo>
                  <a:lnTo>
                    <a:pt x="0" y="92373"/>
                  </a:lnTo>
                  <a:lnTo>
                    <a:pt x="4867" y="112828"/>
                  </a:lnTo>
                  <a:lnTo>
                    <a:pt x="27056" y="145023"/>
                  </a:lnTo>
                  <a:lnTo>
                    <a:pt x="46528" y="153386"/>
                  </a:lnTo>
                  <a:lnTo>
                    <a:pt x="74439" y="161213"/>
                  </a:lnTo>
                  <a:lnTo>
                    <a:pt x="92287" y="170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80269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18292" y="2984526"/>
              <a:ext cx="179570" cy="333222"/>
            </a:xfrm>
            <a:custGeom>
              <a:avLst/>
              <a:gdLst/>
              <a:ahLst/>
              <a:cxnLst/>
              <a:rect l="0" t="0" r="0" b="0"/>
              <a:pathLst>
                <a:path w="179570" h="333222">
                  <a:moveTo>
                    <a:pt x="9377" y="121380"/>
                  </a:moveTo>
                  <a:lnTo>
                    <a:pt x="12496" y="164072"/>
                  </a:lnTo>
                  <a:lnTo>
                    <a:pt x="26165" y="217383"/>
                  </a:lnTo>
                  <a:lnTo>
                    <a:pt x="29590" y="272838"/>
                  </a:lnTo>
                  <a:lnTo>
                    <a:pt x="36388" y="333221"/>
                  </a:lnTo>
                  <a:lnTo>
                    <a:pt x="35573" y="332798"/>
                  </a:lnTo>
                  <a:lnTo>
                    <a:pt x="33860" y="329006"/>
                  </a:lnTo>
                  <a:lnTo>
                    <a:pt x="24645" y="268276"/>
                  </a:lnTo>
                  <a:lnTo>
                    <a:pt x="13901" y="223396"/>
                  </a:lnTo>
                  <a:lnTo>
                    <a:pt x="4681" y="161419"/>
                  </a:lnTo>
                  <a:lnTo>
                    <a:pt x="0" y="104116"/>
                  </a:lnTo>
                  <a:lnTo>
                    <a:pt x="2195" y="50856"/>
                  </a:lnTo>
                  <a:lnTo>
                    <a:pt x="8525" y="29205"/>
                  </a:lnTo>
                  <a:lnTo>
                    <a:pt x="19136" y="11783"/>
                  </a:lnTo>
                  <a:lnTo>
                    <a:pt x="27582" y="6202"/>
                  </a:lnTo>
                  <a:lnTo>
                    <a:pt x="49442" y="0"/>
                  </a:lnTo>
                  <a:lnTo>
                    <a:pt x="71637" y="3483"/>
                  </a:lnTo>
                  <a:lnTo>
                    <a:pt x="114482" y="24782"/>
                  </a:lnTo>
                  <a:lnTo>
                    <a:pt x="140604" y="44666"/>
                  </a:lnTo>
                  <a:lnTo>
                    <a:pt x="175599" y="100983"/>
                  </a:lnTo>
                  <a:lnTo>
                    <a:pt x="179569" y="121674"/>
                  </a:lnTo>
                  <a:lnTo>
                    <a:pt x="178990" y="132104"/>
                  </a:lnTo>
                  <a:lnTo>
                    <a:pt x="175094" y="140228"/>
                  </a:lnTo>
                  <a:lnTo>
                    <a:pt x="143626" y="164791"/>
                  </a:lnTo>
                  <a:lnTo>
                    <a:pt x="122855" y="175769"/>
                  </a:lnTo>
                  <a:lnTo>
                    <a:pt x="72547" y="184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85679" y="2859224"/>
              <a:ext cx="186855" cy="257212"/>
            </a:xfrm>
            <a:custGeom>
              <a:avLst/>
              <a:gdLst/>
              <a:ahLst/>
              <a:cxnLst/>
              <a:rect l="0" t="0" r="0" b="0"/>
              <a:pathLst>
                <a:path w="186855" h="257212">
                  <a:moveTo>
                    <a:pt x="0" y="120340"/>
                  </a:moveTo>
                  <a:lnTo>
                    <a:pt x="62280" y="102382"/>
                  </a:lnTo>
                  <a:lnTo>
                    <a:pt x="124607" y="85191"/>
                  </a:lnTo>
                  <a:lnTo>
                    <a:pt x="157412" y="69112"/>
                  </a:lnTo>
                  <a:lnTo>
                    <a:pt x="183771" y="43940"/>
                  </a:lnTo>
                  <a:lnTo>
                    <a:pt x="186854" y="34312"/>
                  </a:lnTo>
                  <a:lnTo>
                    <a:pt x="184042" y="14255"/>
                  </a:lnTo>
                  <a:lnTo>
                    <a:pt x="177676" y="7503"/>
                  </a:lnTo>
                  <a:lnTo>
                    <a:pt x="158126" y="0"/>
                  </a:lnTo>
                  <a:lnTo>
                    <a:pt x="148701" y="340"/>
                  </a:lnTo>
                  <a:lnTo>
                    <a:pt x="131990" y="6955"/>
                  </a:lnTo>
                  <a:lnTo>
                    <a:pt x="87924" y="43653"/>
                  </a:lnTo>
                  <a:lnTo>
                    <a:pt x="60868" y="79716"/>
                  </a:lnTo>
                  <a:lnTo>
                    <a:pt x="28273" y="141528"/>
                  </a:lnTo>
                  <a:lnTo>
                    <a:pt x="16306" y="174191"/>
                  </a:lnTo>
                  <a:lnTo>
                    <a:pt x="13096" y="199646"/>
                  </a:lnTo>
                  <a:lnTo>
                    <a:pt x="15749" y="210646"/>
                  </a:lnTo>
                  <a:lnTo>
                    <a:pt x="28056" y="229106"/>
                  </a:lnTo>
                  <a:lnTo>
                    <a:pt x="73699" y="257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88630" y="2908581"/>
              <a:ext cx="281360" cy="428214"/>
            </a:xfrm>
            <a:custGeom>
              <a:avLst/>
              <a:gdLst/>
              <a:ahLst/>
              <a:cxnLst/>
              <a:rect l="0" t="0" r="0" b="0"/>
              <a:pathLst>
                <a:path w="281360" h="428214">
                  <a:moveTo>
                    <a:pt x="165546" y="60455"/>
                  </a:moveTo>
                  <a:lnTo>
                    <a:pt x="155971" y="36408"/>
                  </a:lnTo>
                  <a:lnTo>
                    <a:pt x="145303" y="22081"/>
                  </a:lnTo>
                  <a:lnTo>
                    <a:pt x="120554" y="6451"/>
                  </a:lnTo>
                  <a:lnTo>
                    <a:pt x="85405" y="0"/>
                  </a:lnTo>
                  <a:lnTo>
                    <a:pt x="50943" y="3678"/>
                  </a:lnTo>
                  <a:lnTo>
                    <a:pt x="32333" y="15333"/>
                  </a:lnTo>
                  <a:lnTo>
                    <a:pt x="17433" y="32212"/>
                  </a:lnTo>
                  <a:lnTo>
                    <a:pt x="6911" y="51412"/>
                  </a:lnTo>
                  <a:lnTo>
                    <a:pt x="0" y="87541"/>
                  </a:lnTo>
                  <a:lnTo>
                    <a:pt x="3541" y="122293"/>
                  </a:lnTo>
                  <a:lnTo>
                    <a:pt x="12046" y="140971"/>
                  </a:lnTo>
                  <a:lnTo>
                    <a:pt x="17589" y="149227"/>
                  </a:lnTo>
                  <a:lnTo>
                    <a:pt x="25964" y="153562"/>
                  </a:lnTo>
                  <a:lnTo>
                    <a:pt x="47747" y="155258"/>
                  </a:lnTo>
                  <a:lnTo>
                    <a:pt x="80730" y="144047"/>
                  </a:lnTo>
                  <a:lnTo>
                    <a:pt x="107140" y="125907"/>
                  </a:lnTo>
                  <a:lnTo>
                    <a:pt x="114910" y="125147"/>
                  </a:lnTo>
                  <a:lnTo>
                    <a:pt x="122430" y="128149"/>
                  </a:lnTo>
                  <a:lnTo>
                    <a:pt x="129783" y="133661"/>
                  </a:lnTo>
                  <a:lnTo>
                    <a:pt x="137953" y="155382"/>
                  </a:lnTo>
                  <a:lnTo>
                    <a:pt x="148788" y="211397"/>
                  </a:lnTo>
                  <a:lnTo>
                    <a:pt x="154957" y="273588"/>
                  </a:lnTo>
                  <a:lnTo>
                    <a:pt x="166228" y="325214"/>
                  </a:lnTo>
                  <a:lnTo>
                    <a:pt x="174129" y="380125"/>
                  </a:lnTo>
                  <a:lnTo>
                    <a:pt x="176860" y="427843"/>
                  </a:lnTo>
                  <a:lnTo>
                    <a:pt x="178938" y="428213"/>
                  </a:lnTo>
                  <a:lnTo>
                    <a:pt x="181493" y="424950"/>
                  </a:lnTo>
                  <a:lnTo>
                    <a:pt x="206397" y="365969"/>
                  </a:lnTo>
                  <a:lnTo>
                    <a:pt x="231462" y="339841"/>
                  </a:lnTo>
                  <a:lnTo>
                    <a:pt x="281359" y="313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45020" y="2926922"/>
              <a:ext cx="169659" cy="192599"/>
            </a:xfrm>
            <a:custGeom>
              <a:avLst/>
              <a:gdLst/>
              <a:ahLst/>
              <a:cxnLst/>
              <a:rect l="0" t="0" r="0" b="0"/>
              <a:pathLst>
                <a:path w="169659" h="192599">
                  <a:moveTo>
                    <a:pt x="24969" y="42114"/>
                  </a:moveTo>
                  <a:lnTo>
                    <a:pt x="13791" y="53292"/>
                  </a:lnTo>
                  <a:lnTo>
                    <a:pt x="1250" y="82601"/>
                  </a:lnTo>
                  <a:lnTo>
                    <a:pt x="0" y="104562"/>
                  </a:lnTo>
                  <a:lnTo>
                    <a:pt x="8729" y="147256"/>
                  </a:lnTo>
                  <a:lnTo>
                    <a:pt x="23927" y="173353"/>
                  </a:lnTo>
                  <a:lnTo>
                    <a:pt x="39714" y="185450"/>
                  </a:lnTo>
                  <a:lnTo>
                    <a:pt x="48837" y="190314"/>
                  </a:lnTo>
                  <a:lnTo>
                    <a:pt x="68333" y="192598"/>
                  </a:lnTo>
                  <a:lnTo>
                    <a:pt x="87525" y="188545"/>
                  </a:lnTo>
                  <a:lnTo>
                    <a:pt x="118912" y="166878"/>
                  </a:lnTo>
                  <a:lnTo>
                    <a:pt x="133402" y="151377"/>
                  </a:lnTo>
                  <a:lnTo>
                    <a:pt x="163222" y="95511"/>
                  </a:lnTo>
                  <a:lnTo>
                    <a:pt x="169658" y="57806"/>
                  </a:lnTo>
                  <a:lnTo>
                    <a:pt x="1618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87313" y="2936349"/>
              <a:ext cx="182761" cy="148971"/>
            </a:xfrm>
            <a:custGeom>
              <a:avLst/>
              <a:gdLst/>
              <a:ahLst/>
              <a:cxnLst/>
              <a:rect l="0" t="0" r="0" b="0"/>
              <a:pathLst>
                <a:path w="182761" h="148971">
                  <a:moveTo>
                    <a:pt x="109060" y="64272"/>
                  </a:moveTo>
                  <a:lnTo>
                    <a:pt x="88817" y="20310"/>
                  </a:lnTo>
                  <a:lnTo>
                    <a:pt x="73157" y="6519"/>
                  </a:lnTo>
                  <a:lnTo>
                    <a:pt x="64068" y="1204"/>
                  </a:lnTo>
                  <a:lnTo>
                    <a:pt x="54499" y="0"/>
                  </a:lnTo>
                  <a:lnTo>
                    <a:pt x="34508" y="4901"/>
                  </a:lnTo>
                  <a:lnTo>
                    <a:pt x="20163" y="17998"/>
                  </a:lnTo>
                  <a:lnTo>
                    <a:pt x="1423" y="55002"/>
                  </a:lnTo>
                  <a:lnTo>
                    <a:pt x="0" y="78479"/>
                  </a:lnTo>
                  <a:lnTo>
                    <a:pt x="4436" y="103342"/>
                  </a:lnTo>
                  <a:lnTo>
                    <a:pt x="14208" y="126090"/>
                  </a:lnTo>
                  <a:lnTo>
                    <a:pt x="29468" y="141660"/>
                  </a:lnTo>
                  <a:lnTo>
                    <a:pt x="38451" y="147449"/>
                  </a:lnTo>
                  <a:lnTo>
                    <a:pt x="46780" y="148970"/>
                  </a:lnTo>
                  <a:lnTo>
                    <a:pt x="54671" y="147643"/>
                  </a:lnTo>
                  <a:lnTo>
                    <a:pt x="69679" y="139931"/>
                  </a:lnTo>
                  <a:lnTo>
                    <a:pt x="84149" y="128704"/>
                  </a:lnTo>
                  <a:lnTo>
                    <a:pt x="95259" y="109676"/>
                  </a:lnTo>
                  <a:lnTo>
                    <a:pt x="99859" y="98051"/>
                  </a:lnTo>
                  <a:lnTo>
                    <a:pt x="104096" y="94980"/>
                  </a:lnTo>
                  <a:lnTo>
                    <a:pt x="108090" y="97612"/>
                  </a:lnTo>
                  <a:lnTo>
                    <a:pt x="128496" y="124281"/>
                  </a:lnTo>
                  <a:lnTo>
                    <a:pt x="153813" y="139504"/>
                  </a:lnTo>
                  <a:lnTo>
                    <a:pt x="182760" y="1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81251" y="2695295"/>
              <a:ext cx="51993" cy="336913"/>
            </a:xfrm>
            <a:custGeom>
              <a:avLst/>
              <a:gdLst/>
              <a:ahLst/>
              <a:cxnLst/>
              <a:rect l="0" t="0" r="0" b="0"/>
              <a:pathLst>
                <a:path w="51993" h="336913">
                  <a:moveTo>
                    <a:pt x="9879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1978" y="120487"/>
                  </a:lnTo>
                  <a:lnTo>
                    <a:pt x="16074" y="173538"/>
                  </a:lnTo>
                  <a:lnTo>
                    <a:pt x="25362" y="222604"/>
                  </a:lnTo>
                  <a:lnTo>
                    <a:pt x="43873" y="280407"/>
                  </a:lnTo>
                  <a:lnTo>
                    <a:pt x="5199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17430" y="284269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5589"/>
                  </a:lnTo>
                  <a:lnTo>
                    <a:pt x="87251" y="17958"/>
                  </a:lnTo>
                  <a:lnTo>
                    <a:pt x="3460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80642" y="2926922"/>
              <a:ext cx="42116" cy="157928"/>
            </a:xfrm>
            <a:custGeom>
              <a:avLst/>
              <a:gdLst/>
              <a:ahLst/>
              <a:cxnLst/>
              <a:rect l="0" t="0" r="0" b="0"/>
              <a:pathLst>
                <a:path w="42116" h="157928">
                  <a:moveTo>
                    <a:pt x="0" y="0"/>
                  </a:moveTo>
                  <a:lnTo>
                    <a:pt x="11454" y="48931"/>
                  </a:lnTo>
                  <a:lnTo>
                    <a:pt x="24750" y="102472"/>
                  </a:lnTo>
                  <a:lnTo>
                    <a:pt x="4211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38528" y="27900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14178" y="2926922"/>
              <a:ext cx="122273" cy="150501"/>
            </a:xfrm>
            <a:custGeom>
              <a:avLst/>
              <a:gdLst/>
              <a:ahLst/>
              <a:cxnLst/>
              <a:rect l="0" t="0" r="0" b="0"/>
              <a:pathLst>
                <a:path w="122273" h="150501">
                  <a:moveTo>
                    <a:pt x="55977" y="0"/>
                  </a:moveTo>
                  <a:lnTo>
                    <a:pt x="31931" y="9575"/>
                  </a:lnTo>
                  <a:lnTo>
                    <a:pt x="17604" y="20244"/>
                  </a:lnTo>
                  <a:lnTo>
                    <a:pt x="1973" y="44993"/>
                  </a:lnTo>
                  <a:lnTo>
                    <a:pt x="0" y="64450"/>
                  </a:lnTo>
                  <a:lnTo>
                    <a:pt x="8265" y="105538"/>
                  </a:lnTo>
                  <a:lnTo>
                    <a:pt x="23383" y="131356"/>
                  </a:lnTo>
                  <a:lnTo>
                    <a:pt x="39151" y="143388"/>
                  </a:lnTo>
                  <a:lnTo>
                    <a:pt x="48270" y="148235"/>
                  </a:lnTo>
                  <a:lnTo>
                    <a:pt x="67759" y="150500"/>
                  </a:lnTo>
                  <a:lnTo>
                    <a:pt x="86950" y="146438"/>
                  </a:lnTo>
                  <a:lnTo>
                    <a:pt x="103278" y="136833"/>
                  </a:lnTo>
                  <a:lnTo>
                    <a:pt x="115214" y="121646"/>
                  </a:lnTo>
                  <a:lnTo>
                    <a:pt x="120035" y="112683"/>
                  </a:lnTo>
                  <a:lnTo>
                    <a:pt x="122272" y="93365"/>
                  </a:lnTo>
                  <a:lnTo>
                    <a:pt x="114176" y="52368"/>
                  </a:lnTo>
                  <a:lnTo>
                    <a:pt x="101730" y="345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98266" y="2904700"/>
              <a:ext cx="166689" cy="201207"/>
            </a:xfrm>
            <a:custGeom>
              <a:avLst/>
              <a:gdLst/>
              <a:ahLst/>
              <a:cxnLst/>
              <a:rect l="0" t="0" r="0" b="0"/>
              <a:pathLst>
                <a:path w="166689" h="201207">
                  <a:moveTo>
                    <a:pt x="8760" y="53807"/>
                  </a:moveTo>
                  <a:lnTo>
                    <a:pt x="8760" y="112424"/>
                  </a:lnTo>
                  <a:lnTo>
                    <a:pt x="14825" y="158409"/>
                  </a:lnTo>
                  <a:lnTo>
                    <a:pt x="13974" y="158637"/>
                  </a:lnTo>
                  <a:lnTo>
                    <a:pt x="4201" y="133786"/>
                  </a:lnTo>
                  <a:lnTo>
                    <a:pt x="0" y="99602"/>
                  </a:lnTo>
                  <a:lnTo>
                    <a:pt x="9917" y="40644"/>
                  </a:lnTo>
                  <a:lnTo>
                    <a:pt x="13041" y="27484"/>
                  </a:lnTo>
                  <a:lnTo>
                    <a:pt x="18633" y="17541"/>
                  </a:lnTo>
                  <a:lnTo>
                    <a:pt x="34205" y="3374"/>
                  </a:lnTo>
                  <a:lnTo>
                    <a:pt x="43271" y="298"/>
                  </a:lnTo>
                  <a:lnTo>
                    <a:pt x="62702" y="0"/>
                  </a:lnTo>
                  <a:lnTo>
                    <a:pt x="93373" y="11998"/>
                  </a:lnTo>
                  <a:lnTo>
                    <a:pt x="107977" y="27037"/>
                  </a:lnTo>
                  <a:lnTo>
                    <a:pt x="134569" y="85816"/>
                  </a:lnTo>
                  <a:lnTo>
                    <a:pt x="156111" y="148601"/>
                  </a:lnTo>
                  <a:lnTo>
                    <a:pt x="166688" y="201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48052" y="2884808"/>
              <a:ext cx="172431" cy="221099"/>
            </a:xfrm>
            <a:custGeom>
              <a:avLst/>
              <a:gdLst/>
              <a:ahLst/>
              <a:cxnLst/>
              <a:rect l="0" t="0" r="0" b="0"/>
              <a:pathLst>
                <a:path w="172431" h="221099">
                  <a:moveTo>
                    <a:pt x="127471" y="0"/>
                  </a:moveTo>
                  <a:lnTo>
                    <a:pt x="68854" y="5589"/>
                  </a:lnTo>
                  <a:lnTo>
                    <a:pt x="48387" y="14572"/>
                  </a:lnTo>
                  <a:lnTo>
                    <a:pt x="16183" y="39403"/>
                  </a:lnTo>
                  <a:lnTo>
                    <a:pt x="0" y="65487"/>
                  </a:lnTo>
                  <a:lnTo>
                    <a:pt x="1547" y="72904"/>
                  </a:lnTo>
                  <a:lnTo>
                    <a:pt x="7256" y="79018"/>
                  </a:lnTo>
                  <a:lnTo>
                    <a:pt x="44453" y="97237"/>
                  </a:lnTo>
                  <a:lnTo>
                    <a:pt x="107498" y="107345"/>
                  </a:lnTo>
                  <a:lnTo>
                    <a:pt x="132633" y="114389"/>
                  </a:lnTo>
                  <a:lnTo>
                    <a:pt x="151602" y="125319"/>
                  </a:lnTo>
                  <a:lnTo>
                    <a:pt x="164712" y="141095"/>
                  </a:lnTo>
                  <a:lnTo>
                    <a:pt x="169846" y="150215"/>
                  </a:lnTo>
                  <a:lnTo>
                    <a:pt x="172430" y="169708"/>
                  </a:lnTo>
                  <a:lnTo>
                    <a:pt x="171482" y="179819"/>
                  </a:lnTo>
                  <a:lnTo>
                    <a:pt x="166171" y="188899"/>
                  </a:lnTo>
                  <a:lnTo>
                    <a:pt x="147791" y="205228"/>
                  </a:lnTo>
                  <a:lnTo>
                    <a:pt x="124023" y="214045"/>
                  </a:lnTo>
                  <a:lnTo>
                    <a:pt x="61507" y="220170"/>
                  </a:lnTo>
                  <a:lnTo>
                    <a:pt x="4324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431875" y="3600746"/>
            <a:ext cx="1898659" cy="463255"/>
            <a:chOff x="1431875" y="3600746"/>
            <a:chExt cx="1898659" cy="463255"/>
          </a:xfrm>
        </p:grpSpPr>
        <p:sp>
          <p:nvSpPr>
            <p:cNvPr id="105" name="Freeform 104"/>
            <p:cNvSpPr/>
            <p:nvPr/>
          </p:nvSpPr>
          <p:spPr>
            <a:xfrm>
              <a:off x="1431875" y="3600746"/>
              <a:ext cx="299321" cy="439445"/>
            </a:xfrm>
            <a:custGeom>
              <a:avLst/>
              <a:gdLst/>
              <a:ahLst/>
              <a:cxnLst/>
              <a:rect l="0" t="0" r="0" b="0"/>
              <a:pathLst>
                <a:path w="299321" h="439445">
                  <a:moveTo>
                    <a:pt x="0" y="0"/>
                  </a:moveTo>
                  <a:lnTo>
                    <a:pt x="14471" y="33622"/>
                  </a:lnTo>
                  <a:lnTo>
                    <a:pt x="22876" y="85323"/>
                  </a:lnTo>
                  <a:lnTo>
                    <a:pt x="38844" y="146157"/>
                  </a:lnTo>
                  <a:lnTo>
                    <a:pt x="52690" y="195507"/>
                  </a:lnTo>
                  <a:lnTo>
                    <a:pt x="63185" y="243931"/>
                  </a:lnTo>
                  <a:lnTo>
                    <a:pt x="70584" y="295324"/>
                  </a:lnTo>
                  <a:lnTo>
                    <a:pt x="75896" y="344476"/>
                  </a:lnTo>
                  <a:lnTo>
                    <a:pt x="83131" y="407881"/>
                  </a:lnTo>
                  <a:lnTo>
                    <a:pt x="95617" y="345226"/>
                  </a:lnTo>
                  <a:lnTo>
                    <a:pt x="108965" y="290851"/>
                  </a:lnTo>
                  <a:lnTo>
                    <a:pt x="119374" y="254634"/>
                  </a:lnTo>
                  <a:lnTo>
                    <a:pt x="132604" y="235613"/>
                  </a:lnTo>
                  <a:lnTo>
                    <a:pt x="150182" y="220530"/>
                  </a:lnTo>
                  <a:lnTo>
                    <a:pt x="169693" y="209927"/>
                  </a:lnTo>
                  <a:lnTo>
                    <a:pt x="190063" y="207555"/>
                  </a:lnTo>
                  <a:lnTo>
                    <a:pt x="210814" y="211569"/>
                  </a:lnTo>
                  <a:lnTo>
                    <a:pt x="241058" y="226983"/>
                  </a:lnTo>
                  <a:lnTo>
                    <a:pt x="257655" y="239702"/>
                  </a:lnTo>
                  <a:lnTo>
                    <a:pt x="274564" y="265605"/>
                  </a:lnTo>
                  <a:lnTo>
                    <a:pt x="294444" y="324503"/>
                  </a:lnTo>
                  <a:lnTo>
                    <a:pt x="299320" y="346605"/>
                  </a:lnTo>
                  <a:lnTo>
                    <a:pt x="297588" y="368126"/>
                  </a:lnTo>
                  <a:lnTo>
                    <a:pt x="289799" y="386270"/>
                  </a:lnTo>
                  <a:lnTo>
                    <a:pt x="265735" y="416982"/>
                  </a:lnTo>
                  <a:lnTo>
                    <a:pt x="239783" y="432906"/>
                  </a:lnTo>
                  <a:lnTo>
                    <a:pt x="204278" y="439444"/>
                  </a:lnTo>
                  <a:lnTo>
                    <a:pt x="183987" y="434734"/>
                  </a:lnTo>
                  <a:lnTo>
                    <a:pt x="14739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85713" y="3847563"/>
              <a:ext cx="235759" cy="195381"/>
            </a:xfrm>
            <a:custGeom>
              <a:avLst/>
              <a:gdLst/>
              <a:ahLst/>
              <a:cxnLst/>
              <a:rect l="0" t="0" r="0" b="0"/>
              <a:pathLst>
                <a:path w="235759" h="195381">
                  <a:moveTo>
                    <a:pt x="141002" y="58509"/>
                  </a:moveTo>
                  <a:lnTo>
                    <a:pt x="141002" y="36153"/>
                  </a:lnTo>
                  <a:lnTo>
                    <a:pt x="137492" y="27227"/>
                  </a:lnTo>
                  <a:lnTo>
                    <a:pt x="124234" y="11071"/>
                  </a:lnTo>
                  <a:lnTo>
                    <a:pt x="103524" y="2331"/>
                  </a:lnTo>
                  <a:lnTo>
                    <a:pt x="91450" y="0"/>
                  </a:lnTo>
                  <a:lnTo>
                    <a:pt x="68676" y="3649"/>
                  </a:lnTo>
                  <a:lnTo>
                    <a:pt x="39243" y="18858"/>
                  </a:lnTo>
                  <a:lnTo>
                    <a:pt x="24416" y="32697"/>
                  </a:lnTo>
                  <a:lnTo>
                    <a:pt x="9491" y="61390"/>
                  </a:lnTo>
                  <a:lnTo>
                    <a:pt x="0" y="97838"/>
                  </a:lnTo>
                  <a:lnTo>
                    <a:pt x="6088" y="142187"/>
                  </a:lnTo>
                  <a:lnTo>
                    <a:pt x="8945" y="152899"/>
                  </a:lnTo>
                  <a:lnTo>
                    <a:pt x="14360" y="161210"/>
                  </a:lnTo>
                  <a:lnTo>
                    <a:pt x="29734" y="173564"/>
                  </a:lnTo>
                  <a:lnTo>
                    <a:pt x="58120" y="187096"/>
                  </a:lnTo>
                  <a:lnTo>
                    <a:pt x="78429" y="188579"/>
                  </a:lnTo>
                  <a:lnTo>
                    <a:pt x="88758" y="187336"/>
                  </a:lnTo>
                  <a:lnTo>
                    <a:pt x="106474" y="176597"/>
                  </a:lnTo>
                  <a:lnTo>
                    <a:pt x="114474" y="168820"/>
                  </a:lnTo>
                  <a:lnTo>
                    <a:pt x="123362" y="144581"/>
                  </a:lnTo>
                  <a:lnTo>
                    <a:pt x="125732" y="129928"/>
                  </a:lnTo>
                  <a:lnTo>
                    <a:pt x="129652" y="123669"/>
                  </a:lnTo>
                  <a:lnTo>
                    <a:pt x="134605" y="123006"/>
                  </a:lnTo>
                  <a:lnTo>
                    <a:pt x="140247" y="126074"/>
                  </a:lnTo>
                  <a:lnTo>
                    <a:pt x="196871" y="181389"/>
                  </a:lnTo>
                  <a:lnTo>
                    <a:pt x="235758" y="195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45821" y="3632331"/>
              <a:ext cx="59879" cy="357970"/>
            </a:xfrm>
            <a:custGeom>
              <a:avLst/>
              <a:gdLst/>
              <a:ahLst/>
              <a:cxnLst/>
              <a:rect l="0" t="0" r="0" b="0"/>
              <a:pathLst>
                <a:path w="59879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36816"/>
                  </a:lnTo>
                  <a:lnTo>
                    <a:pt x="21494" y="187028"/>
                  </a:lnTo>
                  <a:lnTo>
                    <a:pt x="35355" y="247990"/>
                  </a:lnTo>
                  <a:lnTo>
                    <a:pt x="49358" y="305093"/>
                  </a:lnTo>
                  <a:lnTo>
                    <a:pt x="5987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86820" y="3838916"/>
              <a:ext cx="203150" cy="151127"/>
            </a:xfrm>
            <a:custGeom>
              <a:avLst/>
              <a:gdLst/>
              <a:ahLst/>
              <a:cxnLst/>
              <a:rect l="0" t="0" r="0" b="0"/>
              <a:pathLst>
                <a:path w="203150" h="151127">
                  <a:moveTo>
                    <a:pt x="129449" y="46099"/>
                  </a:moveTo>
                  <a:lnTo>
                    <a:pt x="123860" y="29331"/>
                  </a:lnTo>
                  <a:lnTo>
                    <a:pt x="111757" y="17980"/>
                  </a:lnTo>
                  <a:lnTo>
                    <a:pt x="75392" y="1160"/>
                  </a:lnTo>
                  <a:lnTo>
                    <a:pt x="55121" y="0"/>
                  </a:lnTo>
                  <a:lnTo>
                    <a:pt x="44802" y="1329"/>
                  </a:lnTo>
                  <a:lnTo>
                    <a:pt x="27097" y="12163"/>
                  </a:lnTo>
                  <a:lnTo>
                    <a:pt x="12600" y="28677"/>
                  </a:lnTo>
                  <a:lnTo>
                    <a:pt x="2257" y="47714"/>
                  </a:lnTo>
                  <a:lnTo>
                    <a:pt x="0" y="67874"/>
                  </a:lnTo>
                  <a:lnTo>
                    <a:pt x="8082" y="115001"/>
                  </a:lnTo>
                  <a:lnTo>
                    <a:pt x="23168" y="144374"/>
                  </a:lnTo>
                  <a:lnTo>
                    <a:pt x="31689" y="149050"/>
                  </a:lnTo>
                  <a:lnTo>
                    <a:pt x="53635" y="151126"/>
                  </a:lnTo>
                  <a:lnTo>
                    <a:pt x="63698" y="147703"/>
                  </a:lnTo>
                  <a:lnTo>
                    <a:pt x="81119" y="134540"/>
                  </a:lnTo>
                  <a:lnTo>
                    <a:pt x="98491" y="107399"/>
                  </a:lnTo>
                  <a:lnTo>
                    <a:pt x="111048" y="77130"/>
                  </a:lnTo>
                  <a:lnTo>
                    <a:pt x="114842" y="73806"/>
                  </a:lnTo>
                  <a:lnTo>
                    <a:pt x="118541" y="75098"/>
                  </a:lnTo>
                  <a:lnTo>
                    <a:pt x="158119" y="116754"/>
                  </a:lnTo>
                  <a:lnTo>
                    <a:pt x="203149" y="140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11026" y="3816665"/>
              <a:ext cx="136871" cy="158482"/>
            </a:xfrm>
            <a:custGeom>
              <a:avLst/>
              <a:gdLst/>
              <a:ahLst/>
              <a:cxnLst/>
              <a:rect l="0" t="0" r="0" b="0"/>
              <a:pathLst>
                <a:path w="136871" h="158482">
                  <a:moveTo>
                    <a:pt x="0" y="68350"/>
                  </a:moveTo>
                  <a:lnTo>
                    <a:pt x="5589" y="126967"/>
                  </a:lnTo>
                  <a:lnTo>
                    <a:pt x="14572" y="147435"/>
                  </a:lnTo>
                  <a:lnTo>
                    <a:pt x="21684" y="158481"/>
                  </a:lnTo>
                  <a:lnTo>
                    <a:pt x="13704" y="143799"/>
                  </a:lnTo>
                  <a:lnTo>
                    <a:pt x="3053" y="97508"/>
                  </a:lnTo>
                  <a:lnTo>
                    <a:pt x="603" y="43304"/>
                  </a:lnTo>
                  <a:lnTo>
                    <a:pt x="6507" y="21734"/>
                  </a:lnTo>
                  <a:lnTo>
                    <a:pt x="11357" y="12706"/>
                  </a:lnTo>
                  <a:lnTo>
                    <a:pt x="19269" y="6688"/>
                  </a:lnTo>
                  <a:lnTo>
                    <a:pt x="40539" y="0"/>
                  </a:lnTo>
                  <a:lnTo>
                    <a:pt x="50423" y="557"/>
                  </a:lnTo>
                  <a:lnTo>
                    <a:pt x="67643" y="7414"/>
                  </a:lnTo>
                  <a:lnTo>
                    <a:pt x="90492" y="30018"/>
                  </a:lnTo>
                  <a:lnTo>
                    <a:pt x="114789" y="79377"/>
                  </a:lnTo>
                  <a:lnTo>
                    <a:pt x="136870" y="142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04784" y="3784670"/>
              <a:ext cx="90512" cy="134996"/>
            </a:xfrm>
            <a:custGeom>
              <a:avLst/>
              <a:gdLst/>
              <a:ahLst/>
              <a:cxnLst/>
              <a:rect l="0" t="0" r="0" b="0"/>
              <a:pathLst>
                <a:path w="90512" h="134996">
                  <a:moveTo>
                    <a:pt x="79982" y="5589"/>
                  </a:moveTo>
                  <a:lnTo>
                    <a:pt x="63215" y="0"/>
                  </a:lnTo>
                  <a:lnTo>
                    <a:pt x="45624" y="3494"/>
                  </a:lnTo>
                  <a:lnTo>
                    <a:pt x="19109" y="18616"/>
                  </a:lnTo>
                  <a:lnTo>
                    <a:pt x="11324" y="24802"/>
                  </a:lnTo>
                  <a:lnTo>
                    <a:pt x="2674" y="44154"/>
                  </a:lnTo>
                  <a:lnTo>
                    <a:pt x="0" y="67182"/>
                  </a:lnTo>
                  <a:lnTo>
                    <a:pt x="2710" y="89116"/>
                  </a:lnTo>
                  <a:lnTo>
                    <a:pt x="10934" y="107443"/>
                  </a:lnTo>
                  <a:lnTo>
                    <a:pt x="16403" y="115605"/>
                  </a:lnTo>
                  <a:lnTo>
                    <a:pt x="31838" y="127795"/>
                  </a:lnTo>
                  <a:lnTo>
                    <a:pt x="40867" y="132683"/>
                  </a:lnTo>
                  <a:lnTo>
                    <a:pt x="60258" y="134995"/>
                  </a:lnTo>
                  <a:lnTo>
                    <a:pt x="90511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55399" y="3782940"/>
              <a:ext cx="118182" cy="165247"/>
            </a:xfrm>
            <a:custGeom>
              <a:avLst/>
              <a:gdLst/>
              <a:ahLst/>
              <a:cxnLst/>
              <a:rect l="0" t="0" r="0" b="0"/>
              <a:pathLst>
                <a:path w="118182" h="165247">
                  <a:moveTo>
                    <a:pt x="3067" y="70490"/>
                  </a:moveTo>
                  <a:lnTo>
                    <a:pt x="61684" y="64901"/>
                  </a:lnTo>
                  <a:lnTo>
                    <a:pt x="96474" y="50246"/>
                  </a:lnTo>
                  <a:lnTo>
                    <a:pt x="112042" y="34586"/>
                  </a:lnTo>
                  <a:lnTo>
                    <a:pt x="117831" y="25497"/>
                  </a:lnTo>
                  <a:lnTo>
                    <a:pt x="118181" y="18268"/>
                  </a:lnTo>
                  <a:lnTo>
                    <a:pt x="114904" y="12278"/>
                  </a:lnTo>
                  <a:lnTo>
                    <a:pt x="109211" y="7116"/>
                  </a:lnTo>
                  <a:lnTo>
                    <a:pt x="90406" y="1379"/>
                  </a:lnTo>
                  <a:lnTo>
                    <a:pt x="67621" y="0"/>
                  </a:lnTo>
                  <a:lnTo>
                    <a:pt x="45795" y="3286"/>
                  </a:lnTo>
                  <a:lnTo>
                    <a:pt x="27517" y="14885"/>
                  </a:lnTo>
                  <a:lnTo>
                    <a:pt x="12764" y="31738"/>
                  </a:lnTo>
                  <a:lnTo>
                    <a:pt x="2307" y="50927"/>
                  </a:lnTo>
                  <a:lnTo>
                    <a:pt x="0" y="71154"/>
                  </a:lnTo>
                  <a:lnTo>
                    <a:pt x="4044" y="90672"/>
                  </a:lnTo>
                  <a:lnTo>
                    <a:pt x="25703" y="122266"/>
                  </a:lnTo>
                  <a:lnTo>
                    <a:pt x="58257" y="155773"/>
                  </a:lnTo>
                  <a:lnTo>
                    <a:pt x="76766" y="165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12407" y="3665397"/>
              <a:ext cx="182972" cy="335487"/>
            </a:xfrm>
            <a:custGeom>
              <a:avLst/>
              <a:gdLst/>
              <a:ahLst/>
              <a:cxnLst/>
              <a:rect l="0" t="0" r="0" b="0"/>
              <a:pathLst>
                <a:path w="182972" h="335487">
                  <a:moveTo>
                    <a:pt x="119800" y="198561"/>
                  </a:moveTo>
                  <a:lnTo>
                    <a:pt x="108621" y="187383"/>
                  </a:lnTo>
                  <a:lnTo>
                    <a:pt x="90655" y="181895"/>
                  </a:lnTo>
                  <a:lnTo>
                    <a:pt x="79313" y="180431"/>
                  </a:lnTo>
                  <a:lnTo>
                    <a:pt x="60472" y="185045"/>
                  </a:lnTo>
                  <a:lnTo>
                    <a:pt x="29312" y="207070"/>
                  </a:lnTo>
                  <a:lnTo>
                    <a:pt x="13310" y="232668"/>
                  </a:lnTo>
                  <a:lnTo>
                    <a:pt x="1160" y="268069"/>
                  </a:lnTo>
                  <a:lnTo>
                    <a:pt x="0" y="291454"/>
                  </a:lnTo>
                  <a:lnTo>
                    <a:pt x="4555" y="312377"/>
                  </a:lnTo>
                  <a:lnTo>
                    <a:pt x="14377" y="329475"/>
                  </a:lnTo>
                  <a:lnTo>
                    <a:pt x="22612" y="333800"/>
                  </a:lnTo>
                  <a:lnTo>
                    <a:pt x="44240" y="335486"/>
                  </a:lnTo>
                  <a:lnTo>
                    <a:pt x="77135" y="324269"/>
                  </a:lnTo>
                  <a:lnTo>
                    <a:pt x="103519" y="300539"/>
                  </a:lnTo>
                  <a:lnTo>
                    <a:pt x="124989" y="261079"/>
                  </a:lnTo>
                  <a:lnTo>
                    <a:pt x="144126" y="203415"/>
                  </a:lnTo>
                  <a:lnTo>
                    <a:pt x="149952" y="149001"/>
                  </a:lnTo>
                  <a:lnTo>
                    <a:pt x="151102" y="93192"/>
                  </a:lnTo>
                  <a:lnTo>
                    <a:pt x="145740" y="42697"/>
                  </a:lnTo>
                  <a:lnTo>
                    <a:pt x="136715" y="9660"/>
                  </a:lnTo>
                  <a:lnTo>
                    <a:pt x="131076" y="3606"/>
                  </a:lnTo>
                  <a:lnTo>
                    <a:pt x="123808" y="741"/>
                  </a:lnTo>
                  <a:lnTo>
                    <a:pt x="115453" y="0"/>
                  </a:lnTo>
                  <a:lnTo>
                    <a:pt x="109883" y="4186"/>
                  </a:lnTo>
                  <a:lnTo>
                    <a:pt x="103694" y="21315"/>
                  </a:lnTo>
                  <a:lnTo>
                    <a:pt x="107728" y="75568"/>
                  </a:lnTo>
                  <a:lnTo>
                    <a:pt x="117474" y="134445"/>
                  </a:lnTo>
                  <a:lnTo>
                    <a:pt x="133994" y="193497"/>
                  </a:lnTo>
                  <a:lnTo>
                    <a:pt x="149077" y="238505"/>
                  </a:lnTo>
                  <a:lnTo>
                    <a:pt x="182971" y="293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84891" y="3927129"/>
              <a:ext cx="45643" cy="136872"/>
            </a:xfrm>
            <a:custGeom>
              <a:avLst/>
              <a:gdLst/>
              <a:ahLst/>
              <a:cxnLst/>
              <a:rect l="0" t="0" r="0" b="0"/>
              <a:pathLst>
                <a:path w="45643" h="136872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7905"/>
                  </a:lnTo>
                  <a:lnTo>
                    <a:pt x="41342" y="10130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53305" y="3800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668359" y="3284433"/>
            <a:ext cx="5944195" cy="665027"/>
            <a:chOff x="3668359" y="3284433"/>
            <a:chExt cx="5944195" cy="665027"/>
          </a:xfrm>
        </p:grpSpPr>
        <p:sp>
          <p:nvSpPr>
            <p:cNvPr id="116" name="Freeform 115"/>
            <p:cNvSpPr/>
            <p:nvPr/>
          </p:nvSpPr>
          <p:spPr>
            <a:xfrm>
              <a:off x="3668359" y="3561167"/>
              <a:ext cx="266545" cy="316245"/>
            </a:xfrm>
            <a:custGeom>
              <a:avLst/>
              <a:gdLst/>
              <a:ahLst/>
              <a:cxnLst/>
              <a:rect l="0" t="0" r="0" b="0"/>
              <a:pathLst>
                <a:path w="266545" h="316245">
                  <a:moveTo>
                    <a:pt x="174542" y="60636"/>
                  </a:moveTo>
                  <a:lnTo>
                    <a:pt x="185721" y="49457"/>
                  </a:lnTo>
                  <a:lnTo>
                    <a:pt x="185504" y="44995"/>
                  </a:lnTo>
                  <a:lnTo>
                    <a:pt x="181850" y="40850"/>
                  </a:lnTo>
                  <a:lnTo>
                    <a:pt x="122888" y="10300"/>
                  </a:lnTo>
                  <a:lnTo>
                    <a:pt x="100112" y="3170"/>
                  </a:lnTo>
                  <a:lnTo>
                    <a:pt x="74392" y="0"/>
                  </a:lnTo>
                  <a:lnTo>
                    <a:pt x="50482" y="4831"/>
                  </a:lnTo>
                  <a:lnTo>
                    <a:pt x="29327" y="15946"/>
                  </a:lnTo>
                  <a:lnTo>
                    <a:pt x="12126" y="32585"/>
                  </a:lnTo>
                  <a:lnTo>
                    <a:pt x="2921" y="54798"/>
                  </a:lnTo>
                  <a:lnTo>
                    <a:pt x="0" y="79098"/>
                  </a:lnTo>
                  <a:lnTo>
                    <a:pt x="2601" y="101597"/>
                  </a:lnTo>
                  <a:lnTo>
                    <a:pt x="10776" y="120175"/>
                  </a:lnTo>
                  <a:lnTo>
                    <a:pt x="16232" y="128404"/>
                  </a:lnTo>
                  <a:lnTo>
                    <a:pt x="24548" y="133891"/>
                  </a:lnTo>
                  <a:lnTo>
                    <a:pt x="84802" y="149008"/>
                  </a:lnTo>
                  <a:lnTo>
                    <a:pt x="138575" y="155301"/>
                  </a:lnTo>
                  <a:lnTo>
                    <a:pt x="195022" y="169880"/>
                  </a:lnTo>
                  <a:lnTo>
                    <a:pt x="221424" y="185681"/>
                  </a:lnTo>
                  <a:lnTo>
                    <a:pt x="244066" y="205181"/>
                  </a:lnTo>
                  <a:lnTo>
                    <a:pt x="260002" y="231366"/>
                  </a:lnTo>
                  <a:lnTo>
                    <a:pt x="266544" y="266940"/>
                  </a:lnTo>
                  <a:lnTo>
                    <a:pt x="263953" y="277721"/>
                  </a:lnTo>
                  <a:lnTo>
                    <a:pt x="251715" y="295938"/>
                  </a:lnTo>
                  <a:lnTo>
                    <a:pt x="231458" y="308714"/>
                  </a:lnTo>
                  <a:lnTo>
                    <a:pt x="219505" y="313759"/>
                  </a:lnTo>
                  <a:lnTo>
                    <a:pt x="193746" y="316244"/>
                  </a:lnTo>
                  <a:lnTo>
                    <a:pt x="139081" y="313898"/>
                  </a:lnTo>
                  <a:lnTo>
                    <a:pt x="93968" y="305028"/>
                  </a:lnTo>
                  <a:lnTo>
                    <a:pt x="69257" y="292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13797" y="3618276"/>
              <a:ext cx="239717" cy="236732"/>
            </a:xfrm>
            <a:custGeom>
              <a:avLst/>
              <a:gdLst/>
              <a:ahLst/>
              <a:cxnLst/>
              <a:rect l="0" t="0" r="0" b="0"/>
              <a:pathLst>
                <a:path w="239717" h="236732">
                  <a:moveTo>
                    <a:pt x="155488" y="45641"/>
                  </a:moveTo>
                  <a:lnTo>
                    <a:pt x="118401" y="10894"/>
                  </a:lnTo>
                  <a:lnTo>
                    <a:pt x="100401" y="1732"/>
                  </a:lnTo>
                  <a:lnTo>
                    <a:pt x="80701" y="0"/>
                  </a:lnTo>
                  <a:lnTo>
                    <a:pt x="60248" y="4299"/>
                  </a:lnTo>
                  <a:lnTo>
                    <a:pt x="39459" y="14008"/>
                  </a:lnTo>
                  <a:lnTo>
                    <a:pt x="24761" y="29242"/>
                  </a:lnTo>
                  <a:lnTo>
                    <a:pt x="5793" y="67618"/>
                  </a:lnTo>
                  <a:lnTo>
                    <a:pt x="0" y="109734"/>
                  </a:lnTo>
                  <a:lnTo>
                    <a:pt x="6448" y="166792"/>
                  </a:lnTo>
                  <a:lnTo>
                    <a:pt x="16831" y="200861"/>
                  </a:lnTo>
                  <a:lnTo>
                    <a:pt x="27962" y="218352"/>
                  </a:lnTo>
                  <a:lnTo>
                    <a:pt x="43827" y="230806"/>
                  </a:lnTo>
                  <a:lnTo>
                    <a:pt x="52971" y="235765"/>
                  </a:lnTo>
                  <a:lnTo>
                    <a:pt x="62577" y="236731"/>
                  </a:lnTo>
                  <a:lnTo>
                    <a:pt x="82608" y="231566"/>
                  </a:lnTo>
                  <a:lnTo>
                    <a:pt x="115659" y="209185"/>
                  </a:lnTo>
                  <a:lnTo>
                    <a:pt x="136408" y="187945"/>
                  </a:lnTo>
                  <a:lnTo>
                    <a:pt x="158333" y="139726"/>
                  </a:lnTo>
                  <a:lnTo>
                    <a:pt x="160894" y="137610"/>
                  </a:lnTo>
                  <a:lnTo>
                    <a:pt x="162601" y="140879"/>
                  </a:lnTo>
                  <a:lnTo>
                    <a:pt x="166838" y="155819"/>
                  </a:lnTo>
                  <a:lnTo>
                    <a:pt x="183547" y="182791"/>
                  </a:lnTo>
                  <a:lnTo>
                    <a:pt x="200714" y="198623"/>
                  </a:lnTo>
                  <a:lnTo>
                    <a:pt x="216923" y="207219"/>
                  </a:lnTo>
                  <a:lnTo>
                    <a:pt x="239716" y="214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74570" y="3668515"/>
              <a:ext cx="273742" cy="153330"/>
            </a:xfrm>
            <a:custGeom>
              <a:avLst/>
              <a:gdLst/>
              <a:ahLst/>
              <a:cxnLst/>
              <a:rect l="0" t="0" r="0" b="0"/>
              <a:pathLst>
                <a:path w="273742" h="153330">
                  <a:moveTo>
                    <a:pt x="0" y="48044"/>
                  </a:moveTo>
                  <a:lnTo>
                    <a:pt x="3119" y="90736"/>
                  </a:lnTo>
                  <a:lnTo>
                    <a:pt x="15618" y="135858"/>
                  </a:lnTo>
                  <a:lnTo>
                    <a:pt x="13570" y="130356"/>
                  </a:lnTo>
                  <a:lnTo>
                    <a:pt x="12299" y="83757"/>
                  </a:lnTo>
                  <a:lnTo>
                    <a:pt x="20281" y="49267"/>
                  </a:lnTo>
                  <a:lnTo>
                    <a:pt x="30851" y="27531"/>
                  </a:lnTo>
                  <a:lnTo>
                    <a:pt x="38114" y="21500"/>
                  </a:lnTo>
                  <a:lnTo>
                    <a:pt x="46467" y="18650"/>
                  </a:lnTo>
                  <a:lnTo>
                    <a:pt x="55544" y="17920"/>
                  </a:lnTo>
                  <a:lnTo>
                    <a:pt x="71869" y="23347"/>
                  </a:lnTo>
                  <a:lnTo>
                    <a:pt x="101414" y="45895"/>
                  </a:lnTo>
                  <a:lnTo>
                    <a:pt x="117136" y="71584"/>
                  </a:lnTo>
                  <a:lnTo>
                    <a:pt x="121374" y="73096"/>
                  </a:lnTo>
                  <a:lnTo>
                    <a:pt x="125370" y="69425"/>
                  </a:lnTo>
                  <a:lnTo>
                    <a:pt x="156440" y="10922"/>
                  </a:lnTo>
                  <a:lnTo>
                    <a:pt x="175594" y="2300"/>
                  </a:lnTo>
                  <a:lnTo>
                    <a:pt x="187253" y="0"/>
                  </a:lnTo>
                  <a:lnTo>
                    <a:pt x="197364" y="807"/>
                  </a:lnTo>
                  <a:lnTo>
                    <a:pt x="214839" y="7943"/>
                  </a:lnTo>
                  <a:lnTo>
                    <a:pt x="237831" y="25114"/>
                  </a:lnTo>
                  <a:lnTo>
                    <a:pt x="253872" y="50609"/>
                  </a:lnTo>
                  <a:lnTo>
                    <a:pt x="265102" y="109358"/>
                  </a:lnTo>
                  <a:lnTo>
                    <a:pt x="273741" y="153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33826" y="3617155"/>
              <a:ext cx="125900" cy="161002"/>
            </a:xfrm>
            <a:custGeom>
              <a:avLst/>
              <a:gdLst/>
              <a:ahLst/>
              <a:cxnLst/>
              <a:rect l="0" t="0" r="0" b="0"/>
              <a:pathLst>
                <a:path w="125900" h="161002">
                  <a:moveTo>
                    <a:pt x="30298" y="99404"/>
                  </a:moveTo>
                  <a:lnTo>
                    <a:pt x="84173" y="71893"/>
                  </a:lnTo>
                  <a:lnTo>
                    <a:pt x="104545" y="64560"/>
                  </a:lnTo>
                  <a:lnTo>
                    <a:pt x="119059" y="51163"/>
                  </a:lnTo>
                  <a:lnTo>
                    <a:pt x="124567" y="42677"/>
                  </a:lnTo>
                  <a:lnTo>
                    <a:pt x="125899" y="33510"/>
                  </a:lnTo>
                  <a:lnTo>
                    <a:pt x="121141" y="13966"/>
                  </a:lnTo>
                  <a:lnTo>
                    <a:pt x="114256" y="7350"/>
                  </a:lnTo>
                  <a:lnTo>
                    <a:pt x="94129" y="0"/>
                  </a:lnTo>
                  <a:lnTo>
                    <a:pt x="62079" y="1451"/>
                  </a:lnTo>
                  <a:lnTo>
                    <a:pt x="44033" y="9466"/>
                  </a:lnTo>
                  <a:lnTo>
                    <a:pt x="28214" y="21997"/>
                  </a:lnTo>
                  <a:lnTo>
                    <a:pt x="13384" y="39265"/>
                  </a:lnTo>
                  <a:lnTo>
                    <a:pt x="5233" y="61757"/>
                  </a:lnTo>
                  <a:lnTo>
                    <a:pt x="0" y="114324"/>
                  </a:lnTo>
                  <a:lnTo>
                    <a:pt x="3081" y="125729"/>
                  </a:lnTo>
                  <a:lnTo>
                    <a:pt x="15862" y="144639"/>
                  </a:lnTo>
                  <a:lnTo>
                    <a:pt x="36360" y="154603"/>
                  </a:lnTo>
                  <a:lnTo>
                    <a:pt x="87647" y="161001"/>
                  </a:lnTo>
                  <a:lnTo>
                    <a:pt x="105700" y="158755"/>
                  </a:lnTo>
                  <a:lnTo>
                    <a:pt x="125054" y="152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81982" y="3572281"/>
              <a:ext cx="216888" cy="179557"/>
            </a:xfrm>
            <a:custGeom>
              <a:avLst/>
              <a:gdLst/>
              <a:ahLst/>
              <a:cxnLst/>
              <a:rect l="0" t="0" r="0" b="0"/>
              <a:pathLst>
                <a:path w="216888" h="179557">
                  <a:moveTo>
                    <a:pt x="171738" y="17936"/>
                  </a:moveTo>
                  <a:lnTo>
                    <a:pt x="160560" y="6758"/>
                  </a:lnTo>
                  <a:lnTo>
                    <a:pt x="142593" y="1270"/>
                  </a:lnTo>
                  <a:lnTo>
                    <a:pt x="120180" y="0"/>
                  </a:lnTo>
                  <a:lnTo>
                    <a:pt x="66595" y="11790"/>
                  </a:lnTo>
                  <a:lnTo>
                    <a:pt x="40499" y="27294"/>
                  </a:lnTo>
                  <a:lnTo>
                    <a:pt x="17948" y="46705"/>
                  </a:lnTo>
                  <a:lnTo>
                    <a:pt x="2039" y="72863"/>
                  </a:lnTo>
                  <a:lnTo>
                    <a:pt x="0" y="95771"/>
                  </a:lnTo>
                  <a:lnTo>
                    <a:pt x="4163" y="120380"/>
                  </a:lnTo>
                  <a:lnTo>
                    <a:pt x="13812" y="143015"/>
                  </a:lnTo>
                  <a:lnTo>
                    <a:pt x="29019" y="158535"/>
                  </a:lnTo>
                  <a:lnTo>
                    <a:pt x="67377" y="178030"/>
                  </a:lnTo>
                  <a:lnTo>
                    <a:pt x="87921" y="179556"/>
                  </a:lnTo>
                  <a:lnTo>
                    <a:pt x="147442" y="166775"/>
                  </a:lnTo>
                  <a:lnTo>
                    <a:pt x="189036" y="143176"/>
                  </a:lnTo>
                  <a:lnTo>
                    <a:pt x="203993" y="128581"/>
                  </a:lnTo>
                  <a:lnTo>
                    <a:pt x="214539" y="110395"/>
                  </a:lnTo>
                  <a:lnTo>
                    <a:pt x="216887" y="87495"/>
                  </a:lnTo>
                  <a:lnTo>
                    <a:pt x="212861" y="64059"/>
                  </a:lnTo>
                  <a:lnTo>
                    <a:pt x="203273" y="45845"/>
                  </a:lnTo>
                  <a:lnTo>
                    <a:pt x="194333" y="36189"/>
                  </a:lnTo>
                  <a:lnTo>
                    <a:pt x="182266" y="28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01119" y="3558776"/>
              <a:ext cx="102222" cy="390684"/>
            </a:xfrm>
            <a:custGeom>
              <a:avLst/>
              <a:gdLst/>
              <a:ahLst/>
              <a:cxnLst/>
              <a:rect l="0" t="0" r="0" b="0"/>
              <a:pathLst>
                <a:path w="102222" h="390684">
                  <a:moveTo>
                    <a:pt x="0" y="178840"/>
                  </a:moveTo>
                  <a:lnTo>
                    <a:pt x="5589" y="240933"/>
                  </a:lnTo>
                  <a:lnTo>
                    <a:pt x="12998" y="302845"/>
                  </a:lnTo>
                  <a:lnTo>
                    <a:pt x="21165" y="364753"/>
                  </a:lnTo>
                  <a:lnTo>
                    <a:pt x="26174" y="387810"/>
                  </a:lnTo>
                  <a:lnTo>
                    <a:pt x="27978" y="390683"/>
                  </a:lnTo>
                  <a:lnTo>
                    <a:pt x="29180" y="387919"/>
                  </a:lnTo>
                  <a:lnTo>
                    <a:pt x="30099" y="338477"/>
                  </a:lnTo>
                  <a:lnTo>
                    <a:pt x="22479" y="278761"/>
                  </a:lnTo>
                  <a:lnTo>
                    <a:pt x="12932" y="225267"/>
                  </a:lnTo>
                  <a:lnTo>
                    <a:pt x="1934" y="163290"/>
                  </a:lnTo>
                  <a:lnTo>
                    <a:pt x="382" y="107182"/>
                  </a:lnTo>
                  <a:lnTo>
                    <a:pt x="3195" y="47225"/>
                  </a:lnTo>
                  <a:lnTo>
                    <a:pt x="5639" y="34945"/>
                  </a:lnTo>
                  <a:lnTo>
                    <a:pt x="17714" y="15061"/>
                  </a:lnTo>
                  <a:lnTo>
                    <a:pt x="25847" y="6483"/>
                  </a:lnTo>
                  <a:lnTo>
                    <a:pt x="34779" y="1934"/>
                  </a:lnTo>
                  <a:lnTo>
                    <a:pt x="54062" y="0"/>
                  </a:lnTo>
                  <a:lnTo>
                    <a:pt x="71211" y="6159"/>
                  </a:lnTo>
                  <a:lnTo>
                    <a:pt x="79059" y="11077"/>
                  </a:lnTo>
                  <a:lnTo>
                    <a:pt x="90900" y="25900"/>
                  </a:lnTo>
                  <a:lnTo>
                    <a:pt x="98891" y="45356"/>
                  </a:lnTo>
                  <a:lnTo>
                    <a:pt x="102221" y="81448"/>
                  </a:lnTo>
                  <a:lnTo>
                    <a:pt x="98854" y="103969"/>
                  </a:lnTo>
                  <a:lnTo>
                    <a:pt x="90338" y="122557"/>
                  </a:lnTo>
                  <a:lnTo>
                    <a:pt x="65808" y="153555"/>
                  </a:lnTo>
                  <a:lnTo>
                    <a:pt x="39776" y="169528"/>
                  </a:lnTo>
                  <a:lnTo>
                    <a:pt x="10528" y="178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51454" y="3556479"/>
              <a:ext cx="138235" cy="181138"/>
            </a:xfrm>
            <a:custGeom>
              <a:avLst/>
              <a:gdLst/>
              <a:ahLst/>
              <a:cxnLst/>
              <a:rect l="0" t="0" r="0" b="0"/>
              <a:pathLst>
                <a:path w="138235" h="181138">
                  <a:moveTo>
                    <a:pt x="7592" y="86381"/>
                  </a:moveTo>
                  <a:lnTo>
                    <a:pt x="50284" y="83261"/>
                  </a:lnTo>
                  <a:lnTo>
                    <a:pt x="102425" y="67253"/>
                  </a:lnTo>
                  <a:lnTo>
                    <a:pt x="123440" y="56043"/>
                  </a:lnTo>
                  <a:lnTo>
                    <a:pt x="130448" y="47438"/>
                  </a:lnTo>
                  <a:lnTo>
                    <a:pt x="138234" y="25399"/>
                  </a:lnTo>
                  <a:lnTo>
                    <a:pt x="136801" y="16481"/>
                  </a:lnTo>
                  <a:lnTo>
                    <a:pt x="132336" y="9365"/>
                  </a:lnTo>
                  <a:lnTo>
                    <a:pt x="125849" y="3451"/>
                  </a:lnTo>
                  <a:lnTo>
                    <a:pt x="103045" y="0"/>
                  </a:lnTo>
                  <a:lnTo>
                    <a:pt x="51924" y="7317"/>
                  </a:lnTo>
                  <a:lnTo>
                    <a:pt x="24367" y="22270"/>
                  </a:lnTo>
                  <a:lnTo>
                    <a:pt x="11928" y="38000"/>
                  </a:lnTo>
                  <a:lnTo>
                    <a:pt x="6973" y="47108"/>
                  </a:lnTo>
                  <a:lnTo>
                    <a:pt x="0" y="87872"/>
                  </a:lnTo>
                  <a:lnTo>
                    <a:pt x="3523" y="125817"/>
                  </a:lnTo>
                  <a:lnTo>
                    <a:pt x="12023" y="145242"/>
                  </a:lnTo>
                  <a:lnTo>
                    <a:pt x="24769" y="161675"/>
                  </a:lnTo>
                  <a:lnTo>
                    <a:pt x="42132" y="176777"/>
                  </a:lnTo>
                  <a:lnTo>
                    <a:pt x="51676" y="180570"/>
                  </a:lnTo>
                  <a:lnTo>
                    <a:pt x="91820" y="18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38031" y="3558632"/>
              <a:ext cx="94757" cy="203574"/>
            </a:xfrm>
            <a:custGeom>
              <a:avLst/>
              <a:gdLst/>
              <a:ahLst/>
              <a:cxnLst/>
              <a:rect l="0" t="0" r="0" b="0"/>
              <a:pathLst>
                <a:path w="94757" h="203574">
                  <a:moveTo>
                    <a:pt x="0" y="84228"/>
                  </a:moveTo>
                  <a:lnTo>
                    <a:pt x="3119" y="126919"/>
                  </a:lnTo>
                  <a:lnTo>
                    <a:pt x="19128" y="179060"/>
                  </a:lnTo>
                  <a:lnTo>
                    <a:pt x="31924" y="203573"/>
                  </a:lnTo>
                  <a:lnTo>
                    <a:pt x="27446" y="198101"/>
                  </a:lnTo>
                  <a:lnTo>
                    <a:pt x="6964" y="146304"/>
                  </a:lnTo>
                  <a:lnTo>
                    <a:pt x="2063" y="109900"/>
                  </a:lnTo>
                  <a:lnTo>
                    <a:pt x="6200" y="75067"/>
                  </a:lnTo>
                  <a:lnTo>
                    <a:pt x="14844" y="56370"/>
                  </a:lnTo>
                  <a:lnTo>
                    <a:pt x="39457" y="25303"/>
                  </a:lnTo>
                  <a:lnTo>
                    <a:pt x="65503" y="931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881677" y="3599601"/>
              <a:ext cx="182738" cy="159073"/>
            </a:xfrm>
            <a:custGeom>
              <a:avLst/>
              <a:gdLst/>
              <a:ahLst/>
              <a:cxnLst/>
              <a:rect l="0" t="0" r="0" b="0"/>
              <a:pathLst>
                <a:path w="182738" h="159073">
                  <a:moveTo>
                    <a:pt x="130095" y="32730"/>
                  </a:moveTo>
                  <a:lnTo>
                    <a:pt x="95197" y="3422"/>
                  </a:lnTo>
                  <a:lnTo>
                    <a:pt x="85773" y="323"/>
                  </a:lnTo>
                  <a:lnTo>
                    <a:pt x="65943" y="0"/>
                  </a:lnTo>
                  <a:lnTo>
                    <a:pt x="35047" y="11984"/>
                  </a:lnTo>
                  <a:lnTo>
                    <a:pt x="20391" y="27019"/>
                  </a:lnTo>
                  <a:lnTo>
                    <a:pt x="1451" y="65267"/>
                  </a:lnTo>
                  <a:lnTo>
                    <a:pt x="0" y="85796"/>
                  </a:lnTo>
                  <a:lnTo>
                    <a:pt x="4424" y="106618"/>
                  </a:lnTo>
                  <a:lnTo>
                    <a:pt x="14190" y="127570"/>
                  </a:lnTo>
                  <a:lnTo>
                    <a:pt x="21239" y="133392"/>
                  </a:lnTo>
                  <a:lnTo>
                    <a:pt x="29449" y="136103"/>
                  </a:lnTo>
                  <a:lnTo>
                    <a:pt x="38431" y="136740"/>
                  </a:lnTo>
                  <a:lnTo>
                    <a:pt x="54650" y="131210"/>
                  </a:lnTo>
                  <a:lnTo>
                    <a:pt x="62251" y="126459"/>
                  </a:lnTo>
                  <a:lnTo>
                    <a:pt x="73816" y="111822"/>
                  </a:lnTo>
                  <a:lnTo>
                    <a:pt x="98190" y="53337"/>
                  </a:lnTo>
                  <a:lnTo>
                    <a:pt x="101806" y="42958"/>
                  </a:lnTo>
                  <a:lnTo>
                    <a:pt x="105386" y="40719"/>
                  </a:lnTo>
                  <a:lnTo>
                    <a:pt x="108943" y="43905"/>
                  </a:lnTo>
                  <a:lnTo>
                    <a:pt x="133207" y="105216"/>
                  </a:lnTo>
                  <a:lnTo>
                    <a:pt x="139188" y="116149"/>
                  </a:lnTo>
                  <a:lnTo>
                    <a:pt x="155193" y="131416"/>
                  </a:lnTo>
                  <a:lnTo>
                    <a:pt x="170495" y="142102"/>
                  </a:lnTo>
                  <a:lnTo>
                    <a:pt x="182737" y="159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117095" y="3400704"/>
              <a:ext cx="10491" cy="326385"/>
            </a:xfrm>
            <a:custGeom>
              <a:avLst/>
              <a:gdLst/>
              <a:ahLst/>
              <a:cxnLst/>
              <a:rect l="0" t="0" r="0" b="0"/>
              <a:pathLst>
                <a:path w="10491" h="326385">
                  <a:moveTo>
                    <a:pt x="10490" y="0"/>
                  </a:moveTo>
                  <a:lnTo>
                    <a:pt x="2157" y="37478"/>
                  </a:lnTo>
                  <a:lnTo>
                    <a:pt x="395" y="88902"/>
                  </a:lnTo>
                  <a:lnTo>
                    <a:pt x="90" y="135786"/>
                  </a:lnTo>
                  <a:lnTo>
                    <a:pt x="0" y="186722"/>
                  </a:lnTo>
                  <a:lnTo>
                    <a:pt x="1139" y="247930"/>
                  </a:lnTo>
                  <a:lnTo>
                    <a:pt x="8297" y="298842"/>
                  </a:lnTo>
                  <a:lnTo>
                    <a:pt x="1049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43357" y="3527046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16892" y="5589"/>
                  </a:lnTo>
                  <a:lnTo>
                    <a:pt x="54980" y="16117"/>
                  </a:lnTo>
                  <a:lnTo>
                    <a:pt x="24869" y="270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85513" y="360074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726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74984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82985" y="3621803"/>
              <a:ext cx="116174" cy="142099"/>
            </a:xfrm>
            <a:custGeom>
              <a:avLst/>
              <a:gdLst/>
              <a:ahLst/>
              <a:cxnLst/>
              <a:rect l="0" t="0" r="0" b="0"/>
              <a:pathLst>
                <a:path w="116174" h="142099">
                  <a:moveTo>
                    <a:pt x="60455" y="0"/>
                  </a:moveTo>
                  <a:lnTo>
                    <a:pt x="43687" y="5589"/>
                  </a:lnTo>
                  <a:lnTo>
                    <a:pt x="29217" y="17691"/>
                  </a:lnTo>
                  <a:lnTo>
                    <a:pt x="16156" y="35939"/>
                  </a:lnTo>
                  <a:lnTo>
                    <a:pt x="3396" y="72519"/>
                  </a:lnTo>
                  <a:lnTo>
                    <a:pt x="0" y="99301"/>
                  </a:lnTo>
                  <a:lnTo>
                    <a:pt x="4731" y="120563"/>
                  </a:lnTo>
                  <a:lnTo>
                    <a:pt x="9267" y="129508"/>
                  </a:lnTo>
                  <a:lnTo>
                    <a:pt x="16971" y="135471"/>
                  </a:lnTo>
                  <a:lnTo>
                    <a:pt x="38009" y="142098"/>
                  </a:lnTo>
                  <a:lnTo>
                    <a:pt x="70572" y="140239"/>
                  </a:lnTo>
                  <a:lnTo>
                    <a:pt x="88738" y="132128"/>
                  </a:lnTo>
                  <a:lnTo>
                    <a:pt x="96858" y="126690"/>
                  </a:lnTo>
                  <a:lnTo>
                    <a:pt x="108999" y="111288"/>
                  </a:lnTo>
                  <a:lnTo>
                    <a:pt x="113875" y="102268"/>
                  </a:lnTo>
                  <a:lnTo>
                    <a:pt x="116173" y="79767"/>
                  </a:lnTo>
                  <a:lnTo>
                    <a:pt x="115148" y="67216"/>
                  </a:lnTo>
                  <a:lnTo>
                    <a:pt x="104650" y="47031"/>
                  </a:lnTo>
                  <a:lnTo>
                    <a:pt x="8151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48725" y="3589778"/>
              <a:ext cx="157929" cy="168896"/>
            </a:xfrm>
            <a:custGeom>
              <a:avLst/>
              <a:gdLst/>
              <a:ahLst/>
              <a:cxnLst/>
              <a:rect l="0" t="0" r="0" b="0"/>
              <a:pathLst>
                <a:path w="157929" h="168896">
                  <a:moveTo>
                    <a:pt x="0" y="74139"/>
                  </a:moveTo>
                  <a:lnTo>
                    <a:pt x="11179" y="90906"/>
                  </a:lnTo>
                  <a:lnTo>
                    <a:pt x="22876" y="146464"/>
                  </a:lnTo>
                  <a:lnTo>
                    <a:pt x="26545" y="161266"/>
                  </a:lnTo>
                  <a:lnTo>
                    <a:pt x="25886" y="160299"/>
                  </a:lnTo>
                  <a:lnTo>
                    <a:pt x="14457" y="123093"/>
                  </a:lnTo>
                  <a:lnTo>
                    <a:pt x="11304" y="72717"/>
                  </a:lnTo>
                  <a:lnTo>
                    <a:pt x="13213" y="47770"/>
                  </a:lnTo>
                  <a:lnTo>
                    <a:pt x="21860" y="28884"/>
                  </a:lnTo>
                  <a:lnTo>
                    <a:pt x="39883" y="5098"/>
                  </a:lnTo>
                  <a:lnTo>
                    <a:pt x="47646" y="1205"/>
                  </a:lnTo>
                  <a:lnTo>
                    <a:pt x="65630" y="0"/>
                  </a:lnTo>
                  <a:lnTo>
                    <a:pt x="82202" y="6483"/>
                  </a:lnTo>
                  <a:lnTo>
                    <a:pt x="111904" y="29709"/>
                  </a:lnTo>
                  <a:lnTo>
                    <a:pt x="127653" y="55515"/>
                  </a:lnTo>
                  <a:lnTo>
                    <a:pt x="142285" y="96846"/>
                  </a:lnTo>
                  <a:lnTo>
                    <a:pt x="149509" y="142618"/>
                  </a:lnTo>
                  <a:lnTo>
                    <a:pt x="157928" y="168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85679" y="3358590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0"/>
                  </a:moveTo>
                  <a:lnTo>
                    <a:pt x="37988" y="55141"/>
                  </a:lnTo>
                  <a:lnTo>
                    <a:pt x="33482" y="103556"/>
                  </a:lnTo>
                  <a:lnTo>
                    <a:pt x="32147" y="154945"/>
                  </a:lnTo>
                  <a:lnTo>
                    <a:pt x="24460" y="210241"/>
                  </a:lnTo>
                  <a:lnTo>
                    <a:pt x="18609" y="271943"/>
                  </a:lnTo>
                  <a:lnTo>
                    <a:pt x="6535" y="32953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11979" y="349546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49445" y="17958"/>
                  </a:lnTo>
                  <a:lnTo>
                    <a:pt x="94467" y="28547"/>
                  </a:lnTo>
                  <a:lnTo>
                    <a:pt x="38548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29992" y="3579689"/>
              <a:ext cx="124989" cy="144099"/>
            </a:xfrm>
            <a:custGeom>
              <a:avLst/>
              <a:gdLst/>
              <a:ahLst/>
              <a:cxnLst/>
              <a:rect l="0" t="0" r="0" b="0"/>
              <a:pathLst>
                <a:path w="124989" h="144099">
                  <a:moveTo>
                    <a:pt x="66257" y="0"/>
                  </a:moveTo>
                  <a:lnTo>
                    <a:pt x="49489" y="5589"/>
                  </a:lnTo>
                  <a:lnTo>
                    <a:pt x="35018" y="17692"/>
                  </a:lnTo>
                  <a:lnTo>
                    <a:pt x="16836" y="44237"/>
                  </a:lnTo>
                  <a:lnTo>
                    <a:pt x="213" y="84647"/>
                  </a:lnTo>
                  <a:lnTo>
                    <a:pt x="0" y="95036"/>
                  </a:lnTo>
                  <a:lnTo>
                    <a:pt x="6004" y="115938"/>
                  </a:lnTo>
                  <a:lnTo>
                    <a:pt x="19590" y="130686"/>
                  </a:lnTo>
                  <a:lnTo>
                    <a:pt x="28126" y="136257"/>
                  </a:lnTo>
                  <a:lnTo>
                    <a:pt x="62498" y="144098"/>
                  </a:lnTo>
                  <a:lnTo>
                    <a:pt x="73109" y="141688"/>
                  </a:lnTo>
                  <a:lnTo>
                    <a:pt x="99222" y="122700"/>
                  </a:lnTo>
                  <a:lnTo>
                    <a:pt x="114443" y="108736"/>
                  </a:lnTo>
                  <a:lnTo>
                    <a:pt x="122768" y="88491"/>
                  </a:lnTo>
                  <a:lnTo>
                    <a:pt x="124988" y="76542"/>
                  </a:lnTo>
                  <a:lnTo>
                    <a:pt x="121215" y="57025"/>
                  </a:lnTo>
                  <a:lnTo>
                    <a:pt x="116933" y="48545"/>
                  </a:lnTo>
                  <a:lnTo>
                    <a:pt x="110570" y="44062"/>
                  </a:lnTo>
                  <a:lnTo>
                    <a:pt x="102817" y="42243"/>
                  </a:lnTo>
                  <a:lnTo>
                    <a:pt x="6625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44547" y="3316476"/>
              <a:ext cx="200330" cy="389430"/>
            </a:xfrm>
            <a:custGeom>
              <a:avLst/>
              <a:gdLst/>
              <a:ahLst/>
              <a:cxnLst/>
              <a:rect l="0" t="0" r="0" b="0"/>
              <a:pathLst>
                <a:path w="200330" h="389430">
                  <a:moveTo>
                    <a:pt x="20199" y="0"/>
                  </a:moveTo>
                  <a:lnTo>
                    <a:pt x="11866" y="37478"/>
                  </a:lnTo>
                  <a:lnTo>
                    <a:pt x="13440" y="75446"/>
                  </a:lnTo>
                  <a:lnTo>
                    <a:pt x="18864" y="135786"/>
                  </a:lnTo>
                  <a:lnTo>
                    <a:pt x="21105" y="194455"/>
                  </a:lnTo>
                  <a:lnTo>
                    <a:pt x="29229" y="257538"/>
                  </a:lnTo>
                  <a:lnTo>
                    <a:pt x="23196" y="312611"/>
                  </a:lnTo>
                  <a:lnTo>
                    <a:pt x="17672" y="365431"/>
                  </a:lnTo>
                  <a:lnTo>
                    <a:pt x="15004" y="376981"/>
                  </a:lnTo>
                  <a:lnTo>
                    <a:pt x="12056" y="381173"/>
                  </a:lnTo>
                  <a:lnTo>
                    <a:pt x="8922" y="380457"/>
                  </a:lnTo>
                  <a:lnTo>
                    <a:pt x="5662" y="376471"/>
                  </a:lnTo>
                  <a:lnTo>
                    <a:pt x="0" y="315403"/>
                  </a:lnTo>
                  <a:lnTo>
                    <a:pt x="1863" y="289918"/>
                  </a:lnTo>
                  <a:lnTo>
                    <a:pt x="10490" y="270793"/>
                  </a:lnTo>
                  <a:lnTo>
                    <a:pt x="28501" y="246871"/>
                  </a:lnTo>
                  <a:lnTo>
                    <a:pt x="48065" y="238402"/>
                  </a:lnTo>
                  <a:lnTo>
                    <a:pt x="98753" y="232965"/>
                  </a:lnTo>
                  <a:lnTo>
                    <a:pt x="122962" y="241581"/>
                  </a:lnTo>
                  <a:lnTo>
                    <a:pt x="161511" y="270118"/>
                  </a:lnTo>
                  <a:lnTo>
                    <a:pt x="196911" y="321401"/>
                  </a:lnTo>
                  <a:lnTo>
                    <a:pt x="200009" y="331250"/>
                  </a:lnTo>
                  <a:lnTo>
                    <a:pt x="200329" y="354673"/>
                  </a:lnTo>
                  <a:lnTo>
                    <a:pt x="190334" y="374442"/>
                  </a:lnTo>
                  <a:lnTo>
                    <a:pt x="182755" y="382989"/>
                  </a:lnTo>
                  <a:lnTo>
                    <a:pt x="174193" y="387517"/>
                  </a:lnTo>
                  <a:lnTo>
                    <a:pt x="155321" y="389429"/>
                  </a:lnTo>
                  <a:lnTo>
                    <a:pt x="124966" y="383928"/>
                  </a:lnTo>
                  <a:lnTo>
                    <a:pt x="75892" y="359886"/>
                  </a:lnTo>
                  <a:lnTo>
                    <a:pt x="5178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99109" y="3542514"/>
              <a:ext cx="158520" cy="179255"/>
            </a:xfrm>
            <a:custGeom>
              <a:avLst/>
              <a:gdLst/>
              <a:ahLst/>
              <a:cxnLst/>
              <a:rect l="0" t="0" r="0" b="0"/>
              <a:pathLst>
                <a:path w="158520" h="179255">
                  <a:moveTo>
                    <a:pt x="113077" y="5589"/>
                  </a:moveTo>
                  <a:lnTo>
                    <a:pt x="96309" y="0"/>
                  </a:lnTo>
                  <a:lnTo>
                    <a:pt x="78719" y="375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7"/>
                  </a:lnTo>
                  <a:lnTo>
                    <a:pt x="0" y="96104"/>
                  </a:lnTo>
                  <a:lnTo>
                    <a:pt x="9253" y="136263"/>
                  </a:lnTo>
                  <a:lnTo>
                    <a:pt x="23650" y="157643"/>
                  </a:lnTo>
                  <a:lnTo>
                    <a:pt x="32402" y="166620"/>
                  </a:lnTo>
                  <a:lnTo>
                    <a:pt x="54604" y="176594"/>
                  </a:lnTo>
                  <a:lnTo>
                    <a:pt x="67076" y="179254"/>
                  </a:lnTo>
                  <a:lnTo>
                    <a:pt x="77731" y="178688"/>
                  </a:lnTo>
                  <a:lnTo>
                    <a:pt x="95808" y="171819"/>
                  </a:lnTo>
                  <a:lnTo>
                    <a:pt x="140870" y="134937"/>
                  </a:lnTo>
                  <a:lnTo>
                    <a:pt x="156537" y="108645"/>
                  </a:lnTo>
                  <a:lnTo>
                    <a:pt x="158519" y="85707"/>
                  </a:lnTo>
                  <a:lnTo>
                    <a:pt x="154331" y="61085"/>
                  </a:lnTo>
                  <a:lnTo>
                    <a:pt x="144670" y="38443"/>
                  </a:lnTo>
                  <a:lnTo>
                    <a:pt x="129458" y="22920"/>
                  </a:lnTo>
                  <a:lnTo>
                    <a:pt x="110999" y="13292"/>
                  </a:lnTo>
                  <a:lnTo>
                    <a:pt x="7096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123874" y="3379647"/>
              <a:ext cx="14655" cy="294799"/>
            </a:xfrm>
            <a:custGeom>
              <a:avLst/>
              <a:gdLst/>
              <a:ahLst/>
              <a:cxnLst/>
              <a:rect l="0" t="0" r="0" b="0"/>
              <a:pathLst>
                <a:path w="14655" h="294799">
                  <a:moveTo>
                    <a:pt x="14654" y="0"/>
                  </a:moveTo>
                  <a:lnTo>
                    <a:pt x="0" y="49552"/>
                  </a:lnTo>
                  <a:lnTo>
                    <a:pt x="2098" y="110957"/>
                  </a:lnTo>
                  <a:lnTo>
                    <a:pt x="3525" y="162078"/>
                  </a:lnTo>
                  <a:lnTo>
                    <a:pt x="3947" y="213100"/>
                  </a:lnTo>
                  <a:lnTo>
                    <a:pt x="4091" y="266615"/>
                  </a:lnTo>
                  <a:lnTo>
                    <a:pt x="412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012186" y="3484932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72167" y="3120"/>
                  </a:lnTo>
                  <a:lnTo>
                    <a:pt x="113038" y="9065"/>
                  </a:lnTo>
                  <a:lnTo>
                    <a:pt x="5023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33285" y="3327005"/>
              <a:ext cx="189514" cy="359888"/>
            </a:xfrm>
            <a:custGeom>
              <a:avLst/>
              <a:gdLst/>
              <a:ahLst/>
              <a:cxnLst/>
              <a:rect l="0" t="0" r="0" b="0"/>
              <a:pathLst>
                <a:path w="189514" h="359888">
                  <a:moveTo>
                    <a:pt x="0" y="0"/>
                  </a:moveTo>
                  <a:lnTo>
                    <a:pt x="11453" y="48931"/>
                  </a:lnTo>
                  <a:lnTo>
                    <a:pt x="24451" y="96776"/>
                  </a:lnTo>
                  <a:lnTo>
                    <a:pt x="39999" y="147997"/>
                  </a:lnTo>
                  <a:lnTo>
                    <a:pt x="52016" y="203338"/>
                  </a:lnTo>
                  <a:lnTo>
                    <a:pt x="59866" y="257950"/>
                  </a:lnTo>
                  <a:lnTo>
                    <a:pt x="68107" y="318325"/>
                  </a:lnTo>
                  <a:lnTo>
                    <a:pt x="66453" y="355581"/>
                  </a:lnTo>
                  <a:lnTo>
                    <a:pt x="64189" y="359887"/>
                  </a:lnTo>
                  <a:lnTo>
                    <a:pt x="61510" y="359247"/>
                  </a:lnTo>
                  <a:lnTo>
                    <a:pt x="58553" y="355312"/>
                  </a:lnTo>
                  <a:lnTo>
                    <a:pt x="53809" y="315373"/>
                  </a:lnTo>
                  <a:lnTo>
                    <a:pt x="52872" y="262423"/>
                  </a:lnTo>
                  <a:lnTo>
                    <a:pt x="58277" y="212494"/>
                  </a:lnTo>
                  <a:lnTo>
                    <a:pt x="63417" y="203663"/>
                  </a:lnTo>
                  <a:lnTo>
                    <a:pt x="78489" y="190733"/>
                  </a:lnTo>
                  <a:lnTo>
                    <a:pt x="87421" y="187987"/>
                  </a:lnTo>
                  <a:lnTo>
                    <a:pt x="106704" y="188054"/>
                  </a:lnTo>
                  <a:lnTo>
                    <a:pt x="137291" y="200259"/>
                  </a:lnTo>
                  <a:lnTo>
                    <a:pt x="151875" y="218466"/>
                  </a:lnTo>
                  <a:lnTo>
                    <a:pt x="180744" y="274564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85425" y="3445745"/>
              <a:ext cx="195689" cy="234785"/>
            </a:xfrm>
            <a:custGeom>
              <a:avLst/>
              <a:gdLst/>
              <a:ahLst/>
              <a:cxnLst/>
              <a:rect l="0" t="0" r="0" b="0"/>
              <a:pathLst>
                <a:path w="195689" h="234785">
                  <a:moveTo>
                    <a:pt x="126927" y="18130"/>
                  </a:moveTo>
                  <a:lnTo>
                    <a:pt x="115749" y="6952"/>
                  </a:lnTo>
                  <a:lnTo>
                    <a:pt x="97783" y="1464"/>
                  </a:lnTo>
                  <a:lnTo>
                    <a:pt x="86441" y="0"/>
                  </a:lnTo>
                  <a:lnTo>
                    <a:pt x="64480" y="4613"/>
                  </a:lnTo>
                  <a:lnTo>
                    <a:pt x="35504" y="20364"/>
                  </a:lnTo>
                  <a:lnTo>
                    <a:pt x="4753" y="46648"/>
                  </a:lnTo>
                  <a:lnTo>
                    <a:pt x="1024" y="55859"/>
                  </a:lnTo>
                  <a:lnTo>
                    <a:pt x="0" y="78572"/>
                  </a:lnTo>
                  <a:lnTo>
                    <a:pt x="3705" y="87671"/>
                  </a:lnTo>
                  <a:lnTo>
                    <a:pt x="17180" y="100900"/>
                  </a:lnTo>
                  <a:lnTo>
                    <a:pt x="25686" y="103725"/>
                  </a:lnTo>
                  <a:lnTo>
                    <a:pt x="80407" y="102769"/>
                  </a:lnTo>
                  <a:lnTo>
                    <a:pt x="133292" y="104779"/>
                  </a:lnTo>
                  <a:lnTo>
                    <a:pt x="156663" y="113573"/>
                  </a:lnTo>
                  <a:lnTo>
                    <a:pt x="183961" y="137266"/>
                  </a:lnTo>
                  <a:lnTo>
                    <a:pt x="193219" y="159597"/>
                  </a:lnTo>
                  <a:lnTo>
                    <a:pt x="195688" y="172103"/>
                  </a:lnTo>
                  <a:lnTo>
                    <a:pt x="192193" y="192237"/>
                  </a:lnTo>
                  <a:lnTo>
                    <a:pt x="177071" y="216727"/>
                  </a:lnTo>
                  <a:lnTo>
                    <a:pt x="170885" y="224227"/>
                  </a:lnTo>
                  <a:lnTo>
                    <a:pt x="151533" y="232562"/>
                  </a:lnTo>
                  <a:lnTo>
                    <a:pt x="139822" y="234784"/>
                  </a:lnTo>
                  <a:lnTo>
                    <a:pt x="117450" y="231014"/>
                  </a:lnTo>
                  <a:lnTo>
                    <a:pt x="74285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959751" y="3516518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5590" y="58617"/>
                  </a:lnTo>
                  <a:lnTo>
                    <a:pt x="9553" y="11768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938694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67948" y="3284433"/>
              <a:ext cx="144488" cy="422284"/>
            </a:xfrm>
            <a:custGeom>
              <a:avLst/>
              <a:gdLst/>
              <a:ahLst/>
              <a:cxnLst/>
              <a:rect l="0" t="0" r="0" b="0"/>
              <a:pathLst>
                <a:path w="144488" h="422284">
                  <a:moveTo>
                    <a:pt x="123430" y="242613"/>
                  </a:moveTo>
                  <a:lnTo>
                    <a:pt x="105450" y="226972"/>
                  </a:lnTo>
                  <a:lnTo>
                    <a:pt x="88532" y="218894"/>
                  </a:lnTo>
                  <a:lnTo>
                    <a:pt x="69315" y="217643"/>
                  </a:lnTo>
                  <a:lnTo>
                    <a:pt x="59278" y="218948"/>
                  </a:lnTo>
                  <a:lnTo>
                    <a:pt x="51416" y="224497"/>
                  </a:lnTo>
                  <a:lnTo>
                    <a:pt x="15183" y="284831"/>
                  </a:lnTo>
                  <a:lnTo>
                    <a:pt x="2969" y="317513"/>
                  </a:lnTo>
                  <a:lnTo>
                    <a:pt x="0" y="355143"/>
                  </a:lnTo>
                  <a:lnTo>
                    <a:pt x="3452" y="378024"/>
                  </a:lnTo>
                  <a:lnTo>
                    <a:pt x="12005" y="396773"/>
                  </a:lnTo>
                  <a:lnTo>
                    <a:pt x="17561" y="405047"/>
                  </a:lnTo>
                  <a:lnTo>
                    <a:pt x="33094" y="417361"/>
                  </a:lnTo>
                  <a:lnTo>
                    <a:pt x="42149" y="422283"/>
                  </a:lnTo>
                  <a:lnTo>
                    <a:pt x="50525" y="422055"/>
                  </a:lnTo>
                  <a:lnTo>
                    <a:pt x="58449" y="418393"/>
                  </a:lnTo>
                  <a:lnTo>
                    <a:pt x="80780" y="396472"/>
                  </a:lnTo>
                  <a:lnTo>
                    <a:pt x="93947" y="376505"/>
                  </a:lnTo>
                  <a:lnTo>
                    <a:pt x="115050" y="322440"/>
                  </a:lnTo>
                  <a:lnTo>
                    <a:pt x="131475" y="272895"/>
                  </a:lnTo>
                  <a:lnTo>
                    <a:pt x="140632" y="221170"/>
                  </a:lnTo>
                  <a:lnTo>
                    <a:pt x="143344" y="165680"/>
                  </a:lnTo>
                  <a:lnTo>
                    <a:pt x="141029" y="107904"/>
                  </a:lnTo>
                  <a:lnTo>
                    <a:pt x="136053" y="56860"/>
                  </a:lnTo>
                  <a:lnTo>
                    <a:pt x="132550" y="27865"/>
                  </a:lnTo>
                  <a:lnTo>
                    <a:pt x="123194" y="3281"/>
                  </a:lnTo>
                  <a:lnTo>
                    <a:pt x="119764" y="0"/>
                  </a:lnTo>
                  <a:lnTo>
                    <a:pt x="117476" y="2492"/>
                  </a:lnTo>
                  <a:lnTo>
                    <a:pt x="113504" y="53801"/>
                  </a:lnTo>
                  <a:lnTo>
                    <a:pt x="113080" y="101011"/>
                  </a:lnTo>
                  <a:lnTo>
                    <a:pt x="114124" y="150874"/>
                  </a:lnTo>
                  <a:lnTo>
                    <a:pt x="121245" y="213357"/>
                  </a:lnTo>
                  <a:lnTo>
                    <a:pt x="128588" y="276088"/>
                  </a:lnTo>
                  <a:lnTo>
                    <a:pt x="141585" y="329993"/>
                  </a:lnTo>
                  <a:lnTo>
                    <a:pt x="144487" y="347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30310" y="3414307"/>
              <a:ext cx="135440" cy="239082"/>
            </a:xfrm>
            <a:custGeom>
              <a:avLst/>
              <a:gdLst/>
              <a:ahLst/>
              <a:cxnLst/>
              <a:rect l="0" t="0" r="0" b="0"/>
              <a:pathLst>
                <a:path w="135440" h="239082">
                  <a:moveTo>
                    <a:pt x="55824" y="102211"/>
                  </a:moveTo>
                  <a:lnTo>
                    <a:pt x="99787" y="81967"/>
                  </a:lnTo>
                  <a:lnTo>
                    <a:pt x="124483" y="62807"/>
                  </a:lnTo>
                  <a:lnTo>
                    <a:pt x="133133" y="42974"/>
                  </a:lnTo>
                  <a:lnTo>
                    <a:pt x="135439" y="31134"/>
                  </a:lnTo>
                  <a:lnTo>
                    <a:pt x="133468" y="20901"/>
                  </a:lnTo>
                  <a:lnTo>
                    <a:pt x="121918" y="3292"/>
                  </a:lnTo>
                  <a:lnTo>
                    <a:pt x="113925" y="0"/>
                  </a:lnTo>
                  <a:lnTo>
                    <a:pt x="105086" y="145"/>
                  </a:lnTo>
                  <a:lnTo>
                    <a:pt x="95685" y="2582"/>
                  </a:lnTo>
                  <a:lnTo>
                    <a:pt x="56549" y="30538"/>
                  </a:lnTo>
                  <a:lnTo>
                    <a:pt x="32512" y="54978"/>
                  </a:lnTo>
                  <a:lnTo>
                    <a:pt x="6549" y="103972"/>
                  </a:lnTo>
                  <a:lnTo>
                    <a:pt x="0" y="129900"/>
                  </a:lnTo>
                  <a:lnTo>
                    <a:pt x="988" y="153122"/>
                  </a:lnTo>
                  <a:lnTo>
                    <a:pt x="13711" y="185926"/>
                  </a:lnTo>
                  <a:lnTo>
                    <a:pt x="32299" y="212283"/>
                  </a:lnTo>
                  <a:lnTo>
                    <a:pt x="58212" y="229321"/>
                  </a:lnTo>
                  <a:lnTo>
                    <a:pt x="97939" y="239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419701" y="3379647"/>
              <a:ext cx="192853" cy="315856"/>
            </a:xfrm>
            <a:custGeom>
              <a:avLst/>
              <a:gdLst/>
              <a:ahLst/>
              <a:cxnLst/>
              <a:rect l="0" t="0" r="0" b="0"/>
              <a:pathLst>
                <a:path w="192853" h="315856">
                  <a:moveTo>
                    <a:pt x="108589" y="0"/>
                  </a:moveTo>
                  <a:lnTo>
                    <a:pt x="55884" y="19128"/>
                  </a:lnTo>
                  <a:lnTo>
                    <a:pt x="17795" y="49804"/>
                  </a:lnTo>
                  <a:lnTo>
                    <a:pt x="2009" y="75978"/>
                  </a:lnTo>
                  <a:lnTo>
                    <a:pt x="0" y="95770"/>
                  </a:lnTo>
                  <a:lnTo>
                    <a:pt x="1101" y="105961"/>
                  </a:lnTo>
                  <a:lnTo>
                    <a:pt x="6515" y="113925"/>
                  </a:lnTo>
                  <a:lnTo>
                    <a:pt x="25008" y="125892"/>
                  </a:lnTo>
                  <a:lnTo>
                    <a:pt x="87589" y="150561"/>
                  </a:lnTo>
                  <a:lnTo>
                    <a:pt x="136893" y="174453"/>
                  </a:lnTo>
                  <a:lnTo>
                    <a:pt x="186795" y="216299"/>
                  </a:lnTo>
                  <a:lnTo>
                    <a:pt x="191142" y="226088"/>
                  </a:lnTo>
                  <a:lnTo>
                    <a:pt x="192852" y="249443"/>
                  </a:lnTo>
                  <a:lnTo>
                    <a:pt x="189331" y="259882"/>
                  </a:lnTo>
                  <a:lnTo>
                    <a:pt x="176060" y="277720"/>
                  </a:lnTo>
                  <a:lnTo>
                    <a:pt x="155344" y="290328"/>
                  </a:lnTo>
                  <a:lnTo>
                    <a:pt x="98672" y="310587"/>
                  </a:lnTo>
                  <a:lnTo>
                    <a:pt x="5594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612139" y="4179813"/>
            <a:ext cx="1262141" cy="479926"/>
            <a:chOff x="1612139" y="4179813"/>
            <a:chExt cx="1262141" cy="479926"/>
          </a:xfrm>
        </p:grpSpPr>
        <p:sp>
          <p:nvSpPr>
            <p:cNvPr id="146" name="Freeform 145"/>
            <p:cNvSpPr/>
            <p:nvPr/>
          </p:nvSpPr>
          <p:spPr>
            <a:xfrm>
              <a:off x="1612139" y="4408667"/>
              <a:ext cx="195966" cy="251072"/>
            </a:xfrm>
            <a:custGeom>
              <a:avLst/>
              <a:gdLst/>
              <a:ahLst/>
              <a:cxnLst/>
              <a:rect l="0" t="0" r="0" b="0"/>
              <a:pathLst>
                <a:path w="195966" h="251072">
                  <a:moveTo>
                    <a:pt x="125063" y="13302"/>
                  </a:moveTo>
                  <a:lnTo>
                    <a:pt x="113884" y="2123"/>
                  </a:lnTo>
                  <a:lnTo>
                    <a:pt x="107082" y="0"/>
                  </a:lnTo>
                  <a:lnTo>
                    <a:pt x="90165" y="761"/>
                  </a:lnTo>
                  <a:lnTo>
                    <a:pt x="60910" y="13355"/>
                  </a:lnTo>
                  <a:lnTo>
                    <a:pt x="35604" y="37494"/>
                  </a:lnTo>
                  <a:lnTo>
                    <a:pt x="13289" y="66873"/>
                  </a:lnTo>
                  <a:lnTo>
                    <a:pt x="5195" y="90533"/>
                  </a:lnTo>
                  <a:lnTo>
                    <a:pt x="0" y="143851"/>
                  </a:lnTo>
                  <a:lnTo>
                    <a:pt x="4689" y="179885"/>
                  </a:lnTo>
                  <a:lnTo>
                    <a:pt x="19076" y="212788"/>
                  </a:lnTo>
                  <a:lnTo>
                    <a:pt x="43746" y="239175"/>
                  </a:lnTo>
                  <a:lnTo>
                    <a:pt x="66305" y="248221"/>
                  </a:lnTo>
                  <a:lnTo>
                    <a:pt x="91929" y="251071"/>
                  </a:lnTo>
                  <a:lnTo>
                    <a:pt x="118915" y="248439"/>
                  </a:lnTo>
                  <a:lnTo>
                    <a:pt x="140268" y="240250"/>
                  </a:lnTo>
                  <a:lnTo>
                    <a:pt x="173040" y="215928"/>
                  </a:lnTo>
                  <a:lnTo>
                    <a:pt x="189321" y="189932"/>
                  </a:lnTo>
                  <a:lnTo>
                    <a:pt x="195965" y="154414"/>
                  </a:lnTo>
                  <a:lnTo>
                    <a:pt x="189804" y="101660"/>
                  </a:lnTo>
                  <a:lnTo>
                    <a:pt x="177322" y="62471"/>
                  </a:lnTo>
                  <a:lnTo>
                    <a:pt x="167177" y="4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870998" y="4179813"/>
              <a:ext cx="97832" cy="452726"/>
            </a:xfrm>
            <a:custGeom>
              <a:avLst/>
              <a:gdLst/>
              <a:ahLst/>
              <a:cxnLst/>
              <a:rect l="0" t="0" r="0" b="0"/>
              <a:pathLst>
                <a:path w="97832" h="452726">
                  <a:moveTo>
                    <a:pt x="97831" y="452725"/>
                  </a:moveTo>
                  <a:lnTo>
                    <a:pt x="89497" y="415247"/>
                  </a:lnTo>
                  <a:lnTo>
                    <a:pt x="85938" y="392785"/>
                  </a:lnTo>
                  <a:lnTo>
                    <a:pt x="63711" y="340659"/>
                  </a:lnTo>
                  <a:lnTo>
                    <a:pt x="52496" y="289670"/>
                  </a:lnTo>
                  <a:lnTo>
                    <a:pt x="37056" y="232434"/>
                  </a:lnTo>
                  <a:lnTo>
                    <a:pt x="15809" y="173468"/>
                  </a:lnTo>
                  <a:lnTo>
                    <a:pt x="0" y="127332"/>
                  </a:lnTo>
                  <a:lnTo>
                    <a:pt x="344" y="89461"/>
                  </a:lnTo>
                  <a:lnTo>
                    <a:pt x="7854" y="54193"/>
                  </a:lnTo>
                  <a:lnTo>
                    <a:pt x="23078" y="27106"/>
                  </a:lnTo>
                  <a:lnTo>
                    <a:pt x="38871" y="14777"/>
                  </a:lnTo>
                  <a:lnTo>
                    <a:pt x="767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53015" y="435879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90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58425" y="4337741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73091" y="8333"/>
                  </a:lnTo>
                  <a:lnTo>
                    <a:pt x="116079" y="10094"/>
                  </a:lnTo>
                  <a:lnTo>
                    <a:pt x="54063" y="219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653181" y="4443026"/>
              <a:ext cx="221099" cy="21057"/>
            </a:xfrm>
            <a:custGeom>
              <a:avLst/>
              <a:gdLst/>
              <a:ahLst/>
              <a:cxnLst/>
              <a:rect l="0" t="0" r="0" b="0"/>
              <a:pathLst>
                <a:path w="221099" h="21057">
                  <a:moveTo>
                    <a:pt x="221098" y="0"/>
                  </a:moveTo>
                  <a:lnTo>
                    <a:pt x="178407" y="3119"/>
                  </a:lnTo>
                  <a:lnTo>
                    <a:pt x="119030" y="10722"/>
                  </a:lnTo>
                  <a:lnTo>
                    <a:pt x="58005" y="1946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983529" y="4957079"/>
            <a:ext cx="3037173" cy="884395"/>
            <a:chOff x="983529" y="4957079"/>
            <a:chExt cx="3037173" cy="884395"/>
          </a:xfrm>
        </p:grpSpPr>
        <p:sp>
          <p:nvSpPr>
            <p:cNvPr id="152" name="Freeform 151"/>
            <p:cNvSpPr/>
            <p:nvPr/>
          </p:nvSpPr>
          <p:spPr>
            <a:xfrm>
              <a:off x="983529" y="4957079"/>
              <a:ext cx="208692" cy="705411"/>
            </a:xfrm>
            <a:custGeom>
              <a:avLst/>
              <a:gdLst/>
              <a:ahLst/>
              <a:cxnLst/>
              <a:rect l="0" t="0" r="0" b="0"/>
              <a:pathLst>
                <a:path w="208692" h="705411">
                  <a:moveTo>
                    <a:pt x="208691" y="0"/>
                  </a:moveTo>
                  <a:lnTo>
                    <a:pt x="170318" y="29309"/>
                  </a:lnTo>
                  <a:lnTo>
                    <a:pt x="122404" y="84953"/>
                  </a:lnTo>
                  <a:lnTo>
                    <a:pt x="77789" y="145300"/>
                  </a:lnTo>
                  <a:lnTo>
                    <a:pt x="42955" y="202052"/>
                  </a:lnTo>
                  <a:lnTo>
                    <a:pt x="21876" y="255289"/>
                  </a:lnTo>
                  <a:lnTo>
                    <a:pt x="6200" y="302329"/>
                  </a:lnTo>
                  <a:lnTo>
                    <a:pt x="515" y="360201"/>
                  </a:lnTo>
                  <a:lnTo>
                    <a:pt x="0" y="418292"/>
                  </a:lnTo>
                  <a:lnTo>
                    <a:pt x="9714" y="477379"/>
                  </a:lnTo>
                  <a:lnTo>
                    <a:pt x="22613" y="527491"/>
                  </a:lnTo>
                  <a:lnTo>
                    <a:pt x="41253" y="576264"/>
                  </a:lnTo>
                  <a:lnTo>
                    <a:pt x="75464" y="633247"/>
                  </a:lnTo>
                  <a:lnTo>
                    <a:pt x="117456" y="685441"/>
                  </a:lnTo>
                  <a:lnTo>
                    <a:pt x="145520" y="70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71814" y="5199235"/>
              <a:ext cx="346429" cy="370207"/>
            </a:xfrm>
            <a:custGeom>
              <a:avLst/>
              <a:gdLst/>
              <a:ahLst/>
              <a:cxnLst/>
              <a:rect l="0" t="0" r="0" b="0"/>
              <a:pathLst>
                <a:path w="346429" h="37020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17578" y="212561"/>
                  </a:lnTo>
                  <a:lnTo>
                    <a:pt x="21489" y="239531"/>
                  </a:lnTo>
                  <a:lnTo>
                    <a:pt x="36845" y="278682"/>
                  </a:lnTo>
                  <a:lnTo>
                    <a:pt x="49549" y="297774"/>
                  </a:lnTo>
                  <a:lnTo>
                    <a:pt x="66114" y="310938"/>
                  </a:lnTo>
                  <a:lnTo>
                    <a:pt x="75445" y="316087"/>
                  </a:lnTo>
                  <a:lnTo>
                    <a:pt x="85174" y="316010"/>
                  </a:lnTo>
                  <a:lnTo>
                    <a:pt x="105344" y="306565"/>
                  </a:lnTo>
                  <a:lnTo>
                    <a:pt x="130841" y="275928"/>
                  </a:lnTo>
                  <a:lnTo>
                    <a:pt x="152011" y="231842"/>
                  </a:lnTo>
                  <a:lnTo>
                    <a:pt x="156106" y="231771"/>
                  </a:lnTo>
                  <a:lnTo>
                    <a:pt x="160006" y="235232"/>
                  </a:lnTo>
                  <a:lnTo>
                    <a:pt x="164339" y="251557"/>
                  </a:lnTo>
                  <a:lnTo>
                    <a:pt x="168604" y="273240"/>
                  </a:lnTo>
                  <a:lnTo>
                    <a:pt x="196911" y="326318"/>
                  </a:lnTo>
                  <a:lnTo>
                    <a:pt x="217243" y="352360"/>
                  </a:lnTo>
                  <a:lnTo>
                    <a:pt x="243675" y="369305"/>
                  </a:lnTo>
                  <a:lnTo>
                    <a:pt x="253480" y="370206"/>
                  </a:lnTo>
                  <a:lnTo>
                    <a:pt x="273733" y="364967"/>
                  </a:lnTo>
                  <a:lnTo>
                    <a:pt x="299277" y="348864"/>
                  </a:lnTo>
                  <a:lnTo>
                    <a:pt x="321663" y="318096"/>
                  </a:lnTo>
                  <a:lnTo>
                    <a:pt x="337525" y="279344"/>
                  </a:lnTo>
                  <a:lnTo>
                    <a:pt x="344960" y="224328"/>
                  </a:lnTo>
                  <a:lnTo>
                    <a:pt x="346428" y="165281"/>
                  </a:lnTo>
                  <a:lnTo>
                    <a:pt x="341129" y="108817"/>
                  </a:lnTo>
                  <a:lnTo>
                    <a:pt x="33626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581775" y="5209763"/>
              <a:ext cx="210571" cy="326385"/>
            </a:xfrm>
            <a:custGeom>
              <a:avLst/>
              <a:gdLst/>
              <a:ahLst/>
              <a:cxnLst/>
              <a:rect l="0" t="0" r="0" b="0"/>
              <a:pathLst>
                <a:path w="210571" h="326385">
                  <a:moveTo>
                    <a:pt x="0" y="0"/>
                  </a:moveTo>
                  <a:lnTo>
                    <a:pt x="3119" y="57265"/>
                  </a:lnTo>
                  <a:lnTo>
                    <a:pt x="11452" y="106655"/>
                  </a:lnTo>
                  <a:lnTo>
                    <a:pt x="18211" y="158334"/>
                  </a:lnTo>
                  <a:lnTo>
                    <a:pt x="23333" y="210691"/>
                  </a:lnTo>
                  <a:lnTo>
                    <a:pt x="29140" y="263249"/>
                  </a:lnTo>
                  <a:lnTo>
                    <a:pt x="30499" y="287795"/>
                  </a:lnTo>
                  <a:lnTo>
                    <a:pt x="30861" y="287790"/>
                  </a:lnTo>
                  <a:lnTo>
                    <a:pt x="34641" y="232283"/>
                  </a:lnTo>
                  <a:lnTo>
                    <a:pt x="41132" y="212032"/>
                  </a:lnTo>
                  <a:lnTo>
                    <a:pt x="51816" y="195232"/>
                  </a:lnTo>
                  <a:lnTo>
                    <a:pt x="67483" y="183086"/>
                  </a:lnTo>
                  <a:lnTo>
                    <a:pt x="76574" y="178210"/>
                  </a:lnTo>
                  <a:lnTo>
                    <a:pt x="99153" y="175910"/>
                  </a:lnTo>
                  <a:lnTo>
                    <a:pt x="122447" y="179958"/>
                  </a:lnTo>
                  <a:lnTo>
                    <a:pt x="148714" y="195391"/>
                  </a:lnTo>
                  <a:lnTo>
                    <a:pt x="178551" y="224686"/>
                  </a:lnTo>
                  <a:lnTo>
                    <a:pt x="185714" y="234019"/>
                  </a:lnTo>
                  <a:lnTo>
                    <a:pt x="193673" y="256867"/>
                  </a:lnTo>
                  <a:lnTo>
                    <a:pt x="207815" y="316468"/>
                  </a:lnTo>
                  <a:lnTo>
                    <a:pt x="21057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19427" y="5349784"/>
              <a:ext cx="225603" cy="239006"/>
            </a:xfrm>
            <a:custGeom>
              <a:avLst/>
              <a:gdLst/>
              <a:ahLst/>
              <a:cxnLst/>
              <a:rect l="0" t="0" r="0" b="0"/>
              <a:pathLst>
                <a:path w="225603" h="239006">
                  <a:moveTo>
                    <a:pt x="141374" y="70549"/>
                  </a:moveTo>
                  <a:lnTo>
                    <a:pt x="126719" y="26587"/>
                  </a:lnTo>
                  <a:lnTo>
                    <a:pt x="113804" y="12796"/>
                  </a:lnTo>
                  <a:lnTo>
                    <a:pt x="105446" y="7480"/>
                  </a:lnTo>
                  <a:lnTo>
                    <a:pt x="71327" y="0"/>
                  </a:lnTo>
                  <a:lnTo>
                    <a:pt x="51360" y="4489"/>
                  </a:lnTo>
                  <a:lnTo>
                    <a:pt x="42760" y="8962"/>
                  </a:lnTo>
                  <a:lnTo>
                    <a:pt x="30085" y="23290"/>
                  </a:lnTo>
                  <a:lnTo>
                    <a:pt x="8608" y="78494"/>
                  </a:lnTo>
                  <a:lnTo>
                    <a:pt x="0" y="113068"/>
                  </a:lnTo>
                  <a:lnTo>
                    <a:pt x="9268" y="174270"/>
                  </a:lnTo>
                  <a:lnTo>
                    <a:pt x="24502" y="201367"/>
                  </a:lnTo>
                  <a:lnTo>
                    <a:pt x="33044" y="206895"/>
                  </a:lnTo>
                  <a:lnTo>
                    <a:pt x="55013" y="213036"/>
                  </a:lnTo>
                  <a:lnTo>
                    <a:pt x="63912" y="211164"/>
                  </a:lnTo>
                  <a:lnTo>
                    <a:pt x="71015" y="206406"/>
                  </a:lnTo>
                  <a:lnTo>
                    <a:pt x="117003" y="147049"/>
                  </a:lnTo>
                  <a:lnTo>
                    <a:pt x="132333" y="113493"/>
                  </a:lnTo>
                  <a:lnTo>
                    <a:pt x="134236" y="91975"/>
                  </a:lnTo>
                  <a:lnTo>
                    <a:pt x="133106" y="81324"/>
                  </a:lnTo>
                  <a:lnTo>
                    <a:pt x="131182" y="77732"/>
                  </a:lnTo>
                  <a:lnTo>
                    <a:pt x="128730" y="78847"/>
                  </a:lnTo>
                  <a:lnTo>
                    <a:pt x="125926" y="83101"/>
                  </a:lnTo>
                  <a:lnTo>
                    <a:pt x="125929" y="97185"/>
                  </a:lnTo>
                  <a:lnTo>
                    <a:pt x="135463" y="134822"/>
                  </a:lnTo>
                  <a:lnTo>
                    <a:pt x="150801" y="160043"/>
                  </a:lnTo>
                  <a:lnTo>
                    <a:pt x="204638" y="217880"/>
                  </a:lnTo>
                  <a:lnTo>
                    <a:pt x="225602" y="239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18728" y="510447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7263"/>
                  </a:lnTo>
                  <a:lnTo>
                    <a:pt x="0" y="106654"/>
                  </a:lnTo>
                  <a:lnTo>
                    <a:pt x="0" y="161452"/>
                  </a:lnTo>
                  <a:lnTo>
                    <a:pt x="3120" y="212784"/>
                  </a:lnTo>
                  <a:lnTo>
                    <a:pt x="9065" y="272748"/>
                  </a:lnTo>
                  <a:lnTo>
                    <a:pt x="10095" y="329209"/>
                  </a:lnTo>
                  <a:lnTo>
                    <a:pt x="10400" y="379213"/>
                  </a:lnTo>
                  <a:lnTo>
                    <a:pt x="18845" y="434595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929215" y="5304520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282768" y="10528"/>
                  </a:lnTo>
                  <a:lnTo>
                    <a:pt x="227821" y="10528"/>
                  </a:lnTo>
                  <a:lnTo>
                    <a:pt x="171907" y="10528"/>
                  </a:lnTo>
                  <a:lnTo>
                    <a:pt x="112682" y="7409"/>
                  </a:lnTo>
                  <a:lnTo>
                    <a:pt x="50594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58348" y="5342787"/>
              <a:ext cx="186938" cy="235475"/>
            </a:xfrm>
            <a:custGeom>
              <a:avLst/>
              <a:gdLst/>
              <a:ahLst/>
              <a:cxnLst/>
              <a:rect l="0" t="0" r="0" b="0"/>
              <a:pathLst>
                <a:path w="186938" h="235475">
                  <a:moveTo>
                    <a:pt x="70950" y="98603"/>
                  </a:moveTo>
                  <a:lnTo>
                    <a:pt x="134378" y="80645"/>
                  </a:lnTo>
                  <a:lnTo>
                    <a:pt x="164613" y="69236"/>
                  </a:lnTo>
                  <a:lnTo>
                    <a:pt x="181208" y="57865"/>
                  </a:lnTo>
                  <a:lnTo>
                    <a:pt x="185400" y="50387"/>
                  </a:lnTo>
                  <a:lnTo>
                    <a:pt x="186937" y="32720"/>
                  </a:lnTo>
                  <a:lnTo>
                    <a:pt x="182200" y="25436"/>
                  </a:lnTo>
                  <a:lnTo>
                    <a:pt x="164458" y="14222"/>
                  </a:lnTo>
                  <a:lnTo>
                    <a:pt x="133751" y="1332"/>
                  </a:lnTo>
                  <a:lnTo>
                    <a:pt x="112900" y="0"/>
                  </a:lnTo>
                  <a:lnTo>
                    <a:pt x="70917" y="8676"/>
                  </a:lnTo>
                  <a:lnTo>
                    <a:pt x="44944" y="23865"/>
                  </a:lnTo>
                  <a:lnTo>
                    <a:pt x="22431" y="43184"/>
                  </a:lnTo>
                  <a:lnTo>
                    <a:pt x="6531" y="74904"/>
                  </a:lnTo>
                  <a:lnTo>
                    <a:pt x="0" y="113938"/>
                  </a:lnTo>
                  <a:lnTo>
                    <a:pt x="4712" y="138174"/>
                  </a:lnTo>
                  <a:lnTo>
                    <a:pt x="26800" y="182329"/>
                  </a:lnTo>
                  <a:lnTo>
                    <a:pt x="52409" y="208679"/>
                  </a:lnTo>
                  <a:lnTo>
                    <a:pt x="87813" y="225715"/>
                  </a:lnTo>
                  <a:lnTo>
                    <a:pt x="144650" y="235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508282" y="5336106"/>
              <a:ext cx="157929" cy="257309"/>
            </a:xfrm>
            <a:custGeom>
              <a:avLst/>
              <a:gdLst/>
              <a:ahLst/>
              <a:cxnLst/>
              <a:rect l="0" t="0" r="0" b="0"/>
              <a:pathLst>
                <a:path w="157929" h="257309">
                  <a:moveTo>
                    <a:pt x="0" y="52642"/>
                  </a:moveTo>
                  <a:lnTo>
                    <a:pt x="8334" y="113026"/>
                  </a:lnTo>
                  <a:lnTo>
                    <a:pt x="11893" y="147329"/>
                  </a:lnTo>
                  <a:lnTo>
                    <a:pt x="30122" y="201067"/>
                  </a:lnTo>
                  <a:lnTo>
                    <a:pt x="50924" y="250806"/>
                  </a:lnTo>
                  <a:lnTo>
                    <a:pt x="57346" y="256111"/>
                  </a:lnTo>
                  <a:lnTo>
                    <a:pt x="63967" y="257308"/>
                  </a:lnTo>
                  <a:lnTo>
                    <a:pt x="70721" y="255767"/>
                  </a:lnTo>
                  <a:lnTo>
                    <a:pt x="75224" y="248890"/>
                  </a:lnTo>
                  <a:lnTo>
                    <a:pt x="85569" y="198945"/>
                  </a:lnTo>
                  <a:lnTo>
                    <a:pt x="98531" y="143672"/>
                  </a:lnTo>
                  <a:lnTo>
                    <a:pt x="112357" y="88864"/>
                  </a:lnTo>
                  <a:lnTo>
                    <a:pt x="135448" y="3219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708324" y="5351334"/>
              <a:ext cx="179545" cy="237456"/>
            </a:xfrm>
            <a:custGeom>
              <a:avLst/>
              <a:gdLst/>
              <a:ahLst/>
              <a:cxnLst/>
              <a:rect l="0" t="0" r="0" b="0"/>
              <a:pathLst>
                <a:path w="179545" h="237456">
                  <a:moveTo>
                    <a:pt x="0" y="100585"/>
                  </a:moveTo>
                  <a:lnTo>
                    <a:pt x="42691" y="103705"/>
                  </a:lnTo>
                  <a:lnTo>
                    <a:pt x="89931" y="109650"/>
                  </a:lnTo>
                  <a:lnTo>
                    <a:pt x="124912" y="105091"/>
                  </a:lnTo>
                  <a:lnTo>
                    <a:pt x="151914" y="90741"/>
                  </a:lnTo>
                  <a:lnTo>
                    <a:pt x="174733" y="66083"/>
                  </a:lnTo>
                  <a:lnTo>
                    <a:pt x="178490" y="56526"/>
                  </a:lnTo>
                  <a:lnTo>
                    <a:pt x="179544" y="36550"/>
                  </a:lnTo>
                  <a:lnTo>
                    <a:pt x="172994" y="19092"/>
                  </a:lnTo>
                  <a:lnTo>
                    <a:pt x="167972" y="11161"/>
                  </a:lnTo>
                  <a:lnTo>
                    <a:pt x="159944" y="5874"/>
                  </a:lnTo>
                  <a:lnTo>
                    <a:pt x="138546" y="0"/>
                  </a:lnTo>
                  <a:lnTo>
                    <a:pt x="116558" y="3628"/>
                  </a:lnTo>
                  <a:lnTo>
                    <a:pt x="55827" y="29812"/>
                  </a:lnTo>
                  <a:lnTo>
                    <a:pt x="41190" y="43394"/>
                  </a:lnTo>
                  <a:lnTo>
                    <a:pt x="26372" y="71941"/>
                  </a:lnTo>
                  <a:lnTo>
                    <a:pt x="14004" y="122916"/>
                  </a:lnTo>
                  <a:lnTo>
                    <a:pt x="14678" y="161014"/>
                  </a:lnTo>
                  <a:lnTo>
                    <a:pt x="16804" y="172456"/>
                  </a:lnTo>
                  <a:lnTo>
                    <a:pt x="28525" y="191409"/>
                  </a:lnTo>
                  <a:lnTo>
                    <a:pt x="45433" y="206462"/>
                  </a:lnTo>
                  <a:lnTo>
                    <a:pt x="105285" y="237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971536" y="5336106"/>
              <a:ext cx="73701" cy="250692"/>
            </a:xfrm>
            <a:custGeom>
              <a:avLst/>
              <a:gdLst/>
              <a:ahLst/>
              <a:cxnLst/>
              <a:rect l="0" t="0" r="0" b="0"/>
              <a:pathLst>
                <a:path w="73701" h="250692">
                  <a:moveTo>
                    <a:pt x="0" y="105284"/>
                  </a:moveTo>
                  <a:lnTo>
                    <a:pt x="5590" y="167377"/>
                  </a:lnTo>
                  <a:lnTo>
                    <a:pt x="16789" y="218762"/>
                  </a:lnTo>
                  <a:lnTo>
                    <a:pt x="19160" y="246186"/>
                  </a:lnTo>
                  <a:lnTo>
                    <a:pt x="20962" y="250691"/>
                  </a:lnTo>
                  <a:lnTo>
                    <a:pt x="23334" y="249016"/>
                  </a:lnTo>
                  <a:lnTo>
                    <a:pt x="26085" y="243220"/>
                  </a:lnTo>
                  <a:lnTo>
                    <a:pt x="26021" y="227420"/>
                  </a:lnTo>
                  <a:lnTo>
                    <a:pt x="14475" y="168855"/>
                  </a:lnTo>
                  <a:lnTo>
                    <a:pt x="14428" y="107097"/>
                  </a:lnTo>
                  <a:lnTo>
                    <a:pt x="25337" y="55080"/>
                  </a:lnTo>
                  <a:lnTo>
                    <a:pt x="40913" y="2736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445319" y="5409805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25193" y="53875"/>
                  </a:lnTo>
                  <a:lnTo>
                    <a:pt x="54946" y="113582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445319" y="5367691"/>
              <a:ext cx="189514" cy="473783"/>
            </a:xfrm>
            <a:custGeom>
              <a:avLst/>
              <a:gdLst/>
              <a:ahLst/>
              <a:cxnLst/>
              <a:rect l="0" t="0" r="0" b="0"/>
              <a:pathLst>
                <a:path w="189514" h="473783">
                  <a:moveTo>
                    <a:pt x="189513" y="0"/>
                  </a:moveTo>
                  <a:lnTo>
                    <a:pt x="174941" y="42691"/>
                  </a:lnTo>
                  <a:lnTo>
                    <a:pt x="150109" y="95520"/>
                  </a:lnTo>
                  <a:lnTo>
                    <a:pt x="129615" y="145155"/>
                  </a:lnTo>
                  <a:lnTo>
                    <a:pt x="110134" y="198689"/>
                  </a:lnTo>
                  <a:lnTo>
                    <a:pt x="91423" y="261417"/>
                  </a:lnTo>
                  <a:lnTo>
                    <a:pt x="70603" y="315619"/>
                  </a:lnTo>
                  <a:lnTo>
                    <a:pt x="45432" y="369636"/>
                  </a:lnTo>
                  <a:lnTo>
                    <a:pt x="23446" y="42205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672681" y="5357162"/>
              <a:ext cx="144831" cy="213539"/>
            </a:xfrm>
            <a:custGeom>
              <a:avLst/>
              <a:gdLst/>
              <a:ahLst/>
              <a:cxnLst/>
              <a:rect l="0" t="0" r="0" b="0"/>
              <a:pathLst>
                <a:path w="144831" h="213539">
                  <a:moveTo>
                    <a:pt x="88493" y="0"/>
                  </a:moveTo>
                  <a:lnTo>
                    <a:pt x="28900" y="49499"/>
                  </a:lnTo>
                  <a:lnTo>
                    <a:pt x="13384" y="81477"/>
                  </a:lnTo>
                  <a:lnTo>
                    <a:pt x="0" y="140270"/>
                  </a:lnTo>
                  <a:lnTo>
                    <a:pt x="1590" y="165288"/>
                  </a:lnTo>
                  <a:lnTo>
                    <a:pt x="9315" y="184986"/>
                  </a:lnTo>
                  <a:lnTo>
                    <a:pt x="14650" y="193514"/>
                  </a:lnTo>
                  <a:lnTo>
                    <a:pt x="29937" y="206109"/>
                  </a:lnTo>
                  <a:lnTo>
                    <a:pt x="38928" y="211106"/>
                  </a:lnTo>
                  <a:lnTo>
                    <a:pt x="61394" y="213538"/>
                  </a:lnTo>
                  <a:lnTo>
                    <a:pt x="85808" y="209550"/>
                  </a:lnTo>
                  <a:lnTo>
                    <a:pt x="108356" y="199978"/>
                  </a:lnTo>
                  <a:lnTo>
                    <a:pt x="123837" y="184805"/>
                  </a:lnTo>
                  <a:lnTo>
                    <a:pt x="143308" y="146469"/>
                  </a:lnTo>
                  <a:lnTo>
                    <a:pt x="144830" y="125929"/>
                  </a:lnTo>
                  <a:lnTo>
                    <a:pt x="136276" y="84146"/>
                  </a:lnTo>
                  <a:lnTo>
                    <a:pt x="126887" y="69374"/>
                  </a:lnTo>
                  <a:lnTo>
                    <a:pt x="10955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868654" y="5357162"/>
              <a:ext cx="152048" cy="207539"/>
            </a:xfrm>
            <a:custGeom>
              <a:avLst/>
              <a:gdLst/>
              <a:ahLst/>
              <a:cxnLst/>
              <a:rect l="0" t="0" r="0" b="0"/>
              <a:pathLst>
                <a:path w="152048" h="20753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7018" y="152503"/>
                  </a:lnTo>
                  <a:lnTo>
                    <a:pt x="28181" y="176574"/>
                  </a:lnTo>
                  <a:lnTo>
                    <a:pt x="53208" y="204267"/>
                  </a:lnTo>
                  <a:lnTo>
                    <a:pt x="62817" y="207538"/>
                  </a:lnTo>
                  <a:lnTo>
                    <a:pt x="82851" y="204933"/>
                  </a:lnTo>
                  <a:lnTo>
                    <a:pt x="108271" y="190312"/>
                  </a:lnTo>
                  <a:lnTo>
                    <a:pt x="120211" y="174661"/>
                  </a:lnTo>
                  <a:lnTo>
                    <a:pt x="147242" y="116198"/>
                  </a:lnTo>
                  <a:lnTo>
                    <a:pt x="152047" y="68225"/>
                  </a:lnTo>
                  <a:lnTo>
                    <a:pt x="146902" y="15210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4308876" y="4855664"/>
            <a:ext cx="4538412" cy="674625"/>
            <a:chOff x="4308876" y="4855664"/>
            <a:chExt cx="4538412" cy="674625"/>
          </a:xfrm>
        </p:grpSpPr>
        <p:sp>
          <p:nvSpPr>
            <p:cNvPr id="167" name="Freeform 166"/>
            <p:cNvSpPr/>
            <p:nvPr/>
          </p:nvSpPr>
          <p:spPr>
            <a:xfrm>
              <a:off x="4308876" y="5032576"/>
              <a:ext cx="249552" cy="497713"/>
            </a:xfrm>
            <a:custGeom>
              <a:avLst/>
              <a:gdLst/>
              <a:ahLst/>
              <a:cxnLst/>
              <a:rect l="0" t="0" r="0" b="0"/>
              <a:pathLst>
                <a:path w="249552" h="497713">
                  <a:moveTo>
                    <a:pt x="176264" y="336957"/>
                  </a:moveTo>
                  <a:lnTo>
                    <a:pt x="156020" y="292995"/>
                  </a:lnTo>
                  <a:lnTo>
                    <a:pt x="140360" y="279204"/>
                  </a:lnTo>
                  <a:lnTo>
                    <a:pt x="131271" y="273888"/>
                  </a:lnTo>
                  <a:lnTo>
                    <a:pt x="108694" y="271102"/>
                  </a:lnTo>
                  <a:lnTo>
                    <a:pt x="84231" y="274933"/>
                  </a:lnTo>
                  <a:lnTo>
                    <a:pt x="51898" y="290244"/>
                  </a:lnTo>
                  <a:lnTo>
                    <a:pt x="34812" y="302938"/>
                  </a:lnTo>
                  <a:lnTo>
                    <a:pt x="17629" y="328827"/>
                  </a:lnTo>
                  <a:lnTo>
                    <a:pt x="2512" y="377422"/>
                  </a:lnTo>
                  <a:lnTo>
                    <a:pt x="0" y="418227"/>
                  </a:lnTo>
                  <a:lnTo>
                    <a:pt x="7314" y="457614"/>
                  </a:lnTo>
                  <a:lnTo>
                    <a:pt x="17727" y="476760"/>
                  </a:lnTo>
                  <a:lnTo>
                    <a:pt x="36393" y="489949"/>
                  </a:lnTo>
                  <a:lnTo>
                    <a:pt x="47922" y="495104"/>
                  </a:lnTo>
                  <a:lnTo>
                    <a:pt x="73209" y="497712"/>
                  </a:lnTo>
                  <a:lnTo>
                    <a:pt x="86504" y="496770"/>
                  </a:lnTo>
                  <a:lnTo>
                    <a:pt x="110634" y="486364"/>
                  </a:lnTo>
                  <a:lnTo>
                    <a:pt x="143950" y="457655"/>
                  </a:lnTo>
                  <a:lnTo>
                    <a:pt x="193213" y="398362"/>
                  </a:lnTo>
                  <a:lnTo>
                    <a:pt x="218017" y="336802"/>
                  </a:lnTo>
                  <a:lnTo>
                    <a:pt x="232344" y="289223"/>
                  </a:lnTo>
                  <a:lnTo>
                    <a:pt x="242923" y="231827"/>
                  </a:lnTo>
                  <a:lnTo>
                    <a:pt x="246835" y="186508"/>
                  </a:lnTo>
                  <a:lnTo>
                    <a:pt x="248572" y="140239"/>
                  </a:lnTo>
                  <a:lnTo>
                    <a:pt x="249551" y="77069"/>
                  </a:lnTo>
                  <a:lnTo>
                    <a:pt x="246762" y="15737"/>
                  </a:lnTo>
                  <a:lnTo>
                    <a:pt x="244320" y="3487"/>
                  </a:lnTo>
                  <a:lnTo>
                    <a:pt x="241522" y="0"/>
                  </a:lnTo>
                  <a:lnTo>
                    <a:pt x="238486" y="2355"/>
                  </a:lnTo>
                  <a:lnTo>
                    <a:pt x="228625" y="31145"/>
                  </a:lnTo>
                  <a:lnTo>
                    <a:pt x="220402" y="93276"/>
                  </a:lnTo>
                  <a:lnTo>
                    <a:pt x="218977" y="144523"/>
                  </a:lnTo>
                  <a:lnTo>
                    <a:pt x="211260" y="199770"/>
                  </a:lnTo>
                  <a:lnTo>
                    <a:pt x="208860" y="247696"/>
                  </a:lnTo>
                  <a:lnTo>
                    <a:pt x="204929" y="310054"/>
                  </a:lnTo>
                  <a:lnTo>
                    <a:pt x="198824" y="362449"/>
                  </a:lnTo>
                  <a:lnTo>
                    <a:pt x="197519" y="422477"/>
                  </a:lnTo>
                  <a:lnTo>
                    <a:pt x="197321" y="442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594719" y="5274777"/>
              <a:ext cx="166253" cy="212387"/>
            </a:xfrm>
            <a:custGeom>
              <a:avLst/>
              <a:gdLst/>
              <a:ahLst/>
              <a:cxnLst/>
              <a:rect l="0" t="0" r="0" b="0"/>
              <a:pathLst>
                <a:path w="166253" h="212387">
                  <a:moveTo>
                    <a:pt x="100990" y="21057"/>
                  </a:moveTo>
                  <a:lnTo>
                    <a:pt x="57028" y="41300"/>
                  </a:lnTo>
                  <a:lnTo>
                    <a:pt x="32333" y="60460"/>
                  </a:lnTo>
                  <a:lnTo>
                    <a:pt x="10197" y="92133"/>
                  </a:lnTo>
                  <a:lnTo>
                    <a:pt x="0" y="136743"/>
                  </a:lnTo>
                  <a:lnTo>
                    <a:pt x="3853" y="160600"/>
                  </a:lnTo>
                  <a:lnTo>
                    <a:pt x="19177" y="187185"/>
                  </a:lnTo>
                  <a:lnTo>
                    <a:pt x="33043" y="201346"/>
                  </a:lnTo>
                  <a:lnTo>
                    <a:pt x="50905" y="211540"/>
                  </a:lnTo>
                  <a:lnTo>
                    <a:pt x="60581" y="212386"/>
                  </a:lnTo>
                  <a:lnTo>
                    <a:pt x="80691" y="207088"/>
                  </a:lnTo>
                  <a:lnTo>
                    <a:pt x="113792" y="184622"/>
                  </a:lnTo>
                  <a:lnTo>
                    <a:pt x="149961" y="145137"/>
                  </a:lnTo>
                  <a:lnTo>
                    <a:pt x="165543" y="115143"/>
                  </a:lnTo>
                  <a:lnTo>
                    <a:pt x="166252" y="104838"/>
                  </a:lnTo>
                  <a:lnTo>
                    <a:pt x="160801" y="84029"/>
                  </a:lnTo>
                  <a:lnTo>
                    <a:pt x="144578" y="52583"/>
                  </a:lnTo>
                  <a:lnTo>
                    <a:pt x="119365" y="26629"/>
                  </a:lnTo>
                  <a:lnTo>
                    <a:pt x="588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095792" y="504315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24156" y="58554"/>
                  </a:lnTo>
                  <a:lnTo>
                    <a:pt x="15086" y="114706"/>
                  </a:lnTo>
                  <a:lnTo>
                    <a:pt x="11429" y="177379"/>
                  </a:lnTo>
                  <a:lnTo>
                    <a:pt x="10795" y="233101"/>
                  </a:lnTo>
                  <a:lnTo>
                    <a:pt x="10647" y="281415"/>
                  </a:lnTo>
                  <a:lnTo>
                    <a:pt x="10581" y="330184"/>
                  </a:lnTo>
                  <a:lnTo>
                    <a:pt x="4955" y="38132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916808" y="5232663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66924" y="11453"/>
                  </a:lnTo>
                  <a:lnTo>
                    <a:pt x="219078" y="18211"/>
                  </a:lnTo>
                  <a:lnTo>
                    <a:pt x="164738" y="20214"/>
                  </a:lnTo>
                  <a:lnTo>
                    <a:pt x="113542" y="17687"/>
                  </a:lnTo>
                  <a:lnTo>
                    <a:pt x="85558" y="14880"/>
                  </a:lnTo>
                  <a:lnTo>
                    <a:pt x="29292" y="194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18861" y="5273174"/>
              <a:ext cx="185540" cy="204531"/>
            </a:xfrm>
            <a:custGeom>
              <a:avLst/>
              <a:gdLst/>
              <a:ahLst/>
              <a:cxnLst/>
              <a:rect l="0" t="0" r="0" b="0"/>
              <a:pathLst>
                <a:path w="185540" h="204531">
                  <a:moveTo>
                    <a:pt x="150672" y="12132"/>
                  </a:moveTo>
                  <a:lnTo>
                    <a:pt x="128316" y="953"/>
                  </a:lnTo>
                  <a:lnTo>
                    <a:pt x="118220" y="0"/>
                  </a:lnTo>
                  <a:lnTo>
                    <a:pt x="97645" y="5180"/>
                  </a:lnTo>
                  <a:lnTo>
                    <a:pt x="57010" y="27569"/>
                  </a:lnTo>
                  <a:lnTo>
                    <a:pt x="40414" y="40829"/>
                  </a:lnTo>
                  <a:lnTo>
                    <a:pt x="23507" y="67038"/>
                  </a:lnTo>
                  <a:lnTo>
                    <a:pt x="0" y="128144"/>
                  </a:lnTo>
                  <a:lnTo>
                    <a:pt x="2208" y="149090"/>
                  </a:lnTo>
                  <a:lnTo>
                    <a:pt x="10989" y="168928"/>
                  </a:lnTo>
                  <a:lnTo>
                    <a:pt x="22690" y="185544"/>
                  </a:lnTo>
                  <a:lnTo>
                    <a:pt x="41929" y="197608"/>
                  </a:lnTo>
                  <a:lnTo>
                    <a:pt x="64907" y="204530"/>
                  </a:lnTo>
                  <a:lnTo>
                    <a:pt x="97574" y="201849"/>
                  </a:lnTo>
                  <a:lnTo>
                    <a:pt x="128311" y="192476"/>
                  </a:lnTo>
                  <a:lnTo>
                    <a:pt x="152756" y="174231"/>
                  </a:lnTo>
                  <a:lnTo>
                    <a:pt x="173647" y="145949"/>
                  </a:lnTo>
                  <a:lnTo>
                    <a:pt x="183500" y="121519"/>
                  </a:lnTo>
                  <a:lnTo>
                    <a:pt x="185539" y="95063"/>
                  </a:lnTo>
                  <a:lnTo>
                    <a:pt x="184446" y="81457"/>
                  </a:lnTo>
                  <a:lnTo>
                    <a:pt x="173871" y="56981"/>
                  </a:lnTo>
                  <a:lnTo>
                    <a:pt x="129616" y="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795037" y="5222134"/>
              <a:ext cx="218655" cy="245118"/>
            </a:xfrm>
            <a:custGeom>
              <a:avLst/>
              <a:gdLst/>
              <a:ahLst/>
              <a:cxnLst/>
              <a:rect l="0" t="0" r="0" b="0"/>
              <a:pathLst>
                <a:path w="218655" h="245118">
                  <a:moveTo>
                    <a:pt x="195678" y="0"/>
                  </a:moveTo>
                  <a:lnTo>
                    <a:pt x="146747" y="3120"/>
                  </a:lnTo>
                  <a:lnTo>
                    <a:pt x="105140" y="14573"/>
                  </a:lnTo>
                  <a:lnTo>
                    <a:pt x="70586" y="35903"/>
                  </a:lnTo>
                  <a:lnTo>
                    <a:pt x="33058" y="74553"/>
                  </a:lnTo>
                  <a:lnTo>
                    <a:pt x="10364" y="111128"/>
                  </a:lnTo>
                  <a:lnTo>
                    <a:pt x="0" y="157189"/>
                  </a:lnTo>
                  <a:lnTo>
                    <a:pt x="3815" y="184506"/>
                  </a:lnTo>
                  <a:lnTo>
                    <a:pt x="19117" y="216496"/>
                  </a:lnTo>
                  <a:lnTo>
                    <a:pt x="25328" y="225049"/>
                  </a:lnTo>
                  <a:lnTo>
                    <a:pt x="44707" y="237673"/>
                  </a:lnTo>
                  <a:lnTo>
                    <a:pt x="56426" y="242677"/>
                  </a:lnTo>
                  <a:lnTo>
                    <a:pt x="81926" y="245117"/>
                  </a:lnTo>
                  <a:lnTo>
                    <a:pt x="107687" y="241132"/>
                  </a:lnTo>
                  <a:lnTo>
                    <a:pt x="169186" y="213021"/>
                  </a:lnTo>
                  <a:lnTo>
                    <a:pt x="199007" y="187120"/>
                  </a:lnTo>
                  <a:lnTo>
                    <a:pt x="217071" y="151629"/>
                  </a:lnTo>
                  <a:lnTo>
                    <a:pt x="218654" y="105889"/>
                  </a:lnTo>
                  <a:lnTo>
                    <a:pt x="211714" y="66470"/>
                  </a:lnTo>
                  <a:lnTo>
                    <a:pt x="196660" y="38153"/>
                  </a:lnTo>
                  <a:lnTo>
                    <a:pt x="187145" y="28655"/>
                  </a:lnTo>
                  <a:lnTo>
                    <a:pt x="17462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085905" y="5208824"/>
              <a:ext cx="157495" cy="213353"/>
            </a:xfrm>
            <a:custGeom>
              <a:avLst/>
              <a:gdLst/>
              <a:ahLst/>
              <a:cxnLst/>
              <a:rect l="0" t="0" r="0" b="0"/>
              <a:pathLst>
                <a:path w="157495" h="213353">
                  <a:moveTo>
                    <a:pt x="10095" y="87010"/>
                  </a:moveTo>
                  <a:lnTo>
                    <a:pt x="1762" y="149488"/>
                  </a:lnTo>
                  <a:lnTo>
                    <a:pt x="0" y="206196"/>
                  </a:lnTo>
                  <a:lnTo>
                    <a:pt x="1025" y="210921"/>
                  </a:lnTo>
                  <a:lnTo>
                    <a:pt x="2878" y="209392"/>
                  </a:lnTo>
                  <a:lnTo>
                    <a:pt x="6888" y="195214"/>
                  </a:lnTo>
                  <a:lnTo>
                    <a:pt x="7975" y="162094"/>
                  </a:lnTo>
                  <a:lnTo>
                    <a:pt x="4693" y="112630"/>
                  </a:lnTo>
                  <a:lnTo>
                    <a:pt x="14617" y="52816"/>
                  </a:lnTo>
                  <a:lnTo>
                    <a:pt x="30022" y="21247"/>
                  </a:lnTo>
                  <a:lnTo>
                    <a:pt x="45858" y="7869"/>
                  </a:lnTo>
                  <a:lnTo>
                    <a:pt x="54994" y="2664"/>
                  </a:lnTo>
                  <a:lnTo>
                    <a:pt x="77623" y="0"/>
                  </a:lnTo>
                  <a:lnTo>
                    <a:pt x="90209" y="927"/>
                  </a:lnTo>
                  <a:lnTo>
                    <a:pt x="110431" y="11316"/>
                  </a:lnTo>
                  <a:lnTo>
                    <a:pt x="119100" y="19000"/>
                  </a:lnTo>
                  <a:lnTo>
                    <a:pt x="136889" y="52171"/>
                  </a:lnTo>
                  <a:lnTo>
                    <a:pt x="152211" y="106471"/>
                  </a:lnTo>
                  <a:lnTo>
                    <a:pt x="156450" y="169190"/>
                  </a:lnTo>
                  <a:lnTo>
                    <a:pt x="157494" y="213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267207" y="5144129"/>
              <a:ext cx="177168" cy="246462"/>
            </a:xfrm>
            <a:custGeom>
              <a:avLst/>
              <a:gdLst/>
              <a:ahLst/>
              <a:cxnLst/>
              <a:rect l="0" t="0" r="0" b="0"/>
              <a:pathLst>
                <a:path w="177168" h="246462">
                  <a:moveTo>
                    <a:pt x="60420" y="183290"/>
                  </a:moveTo>
                  <a:lnTo>
                    <a:pt x="114534" y="140629"/>
                  </a:lnTo>
                  <a:lnTo>
                    <a:pt x="141964" y="116838"/>
                  </a:lnTo>
                  <a:lnTo>
                    <a:pt x="172194" y="77357"/>
                  </a:lnTo>
                  <a:lnTo>
                    <a:pt x="177167" y="56660"/>
                  </a:lnTo>
                  <a:lnTo>
                    <a:pt x="174309" y="35764"/>
                  </a:lnTo>
                  <a:lnTo>
                    <a:pt x="165239" y="14778"/>
                  </a:lnTo>
                  <a:lnTo>
                    <a:pt x="157206" y="7777"/>
                  </a:lnTo>
                  <a:lnTo>
                    <a:pt x="135801" y="0"/>
                  </a:lnTo>
                  <a:lnTo>
                    <a:pt x="103032" y="1210"/>
                  </a:lnTo>
                  <a:lnTo>
                    <a:pt x="71096" y="8978"/>
                  </a:lnTo>
                  <a:lnTo>
                    <a:pt x="44996" y="24278"/>
                  </a:lnTo>
                  <a:lnTo>
                    <a:pt x="22445" y="49218"/>
                  </a:lnTo>
                  <a:lnTo>
                    <a:pt x="6534" y="84424"/>
                  </a:lnTo>
                  <a:lnTo>
                    <a:pt x="0" y="124491"/>
                  </a:lnTo>
                  <a:lnTo>
                    <a:pt x="3653" y="160409"/>
                  </a:lnTo>
                  <a:lnTo>
                    <a:pt x="17733" y="193278"/>
                  </a:lnTo>
                  <a:lnTo>
                    <a:pt x="42313" y="219655"/>
                  </a:lnTo>
                  <a:lnTo>
                    <a:pt x="71823" y="236699"/>
                  </a:lnTo>
                  <a:lnTo>
                    <a:pt x="123591" y="246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915542" y="5125026"/>
              <a:ext cx="278433" cy="256882"/>
            </a:xfrm>
            <a:custGeom>
              <a:avLst/>
              <a:gdLst/>
              <a:ahLst/>
              <a:cxnLst/>
              <a:rect l="0" t="0" r="0" b="0"/>
              <a:pathLst>
                <a:path w="278433" h="256882">
                  <a:moveTo>
                    <a:pt x="233307" y="44466"/>
                  </a:moveTo>
                  <a:lnTo>
                    <a:pt x="178263" y="9719"/>
                  </a:lnTo>
                  <a:lnTo>
                    <a:pt x="153472" y="557"/>
                  </a:lnTo>
                  <a:lnTo>
                    <a:pt x="113206" y="0"/>
                  </a:lnTo>
                  <a:lnTo>
                    <a:pt x="66084" y="11463"/>
                  </a:lnTo>
                  <a:lnTo>
                    <a:pt x="26100" y="35044"/>
                  </a:lnTo>
                  <a:lnTo>
                    <a:pt x="11363" y="49637"/>
                  </a:lnTo>
                  <a:lnTo>
                    <a:pt x="915" y="67821"/>
                  </a:lnTo>
                  <a:lnTo>
                    <a:pt x="0" y="76414"/>
                  </a:lnTo>
                  <a:lnTo>
                    <a:pt x="5223" y="92200"/>
                  </a:lnTo>
                  <a:lnTo>
                    <a:pt x="26907" y="114241"/>
                  </a:lnTo>
                  <a:lnTo>
                    <a:pt x="51886" y="122270"/>
                  </a:lnTo>
                  <a:lnTo>
                    <a:pt x="109994" y="133014"/>
                  </a:lnTo>
                  <a:lnTo>
                    <a:pt x="166531" y="137996"/>
                  </a:lnTo>
                  <a:lnTo>
                    <a:pt x="219641" y="142100"/>
                  </a:lnTo>
                  <a:lnTo>
                    <a:pt x="231216" y="144650"/>
                  </a:lnTo>
                  <a:lnTo>
                    <a:pt x="250315" y="156843"/>
                  </a:lnTo>
                  <a:lnTo>
                    <a:pt x="265433" y="173960"/>
                  </a:lnTo>
                  <a:lnTo>
                    <a:pt x="276052" y="193266"/>
                  </a:lnTo>
                  <a:lnTo>
                    <a:pt x="278432" y="216664"/>
                  </a:lnTo>
                  <a:lnTo>
                    <a:pt x="277429" y="229454"/>
                  </a:lnTo>
                  <a:lnTo>
                    <a:pt x="273250" y="239152"/>
                  </a:lnTo>
                  <a:lnTo>
                    <a:pt x="259248" y="253045"/>
                  </a:lnTo>
                  <a:lnTo>
                    <a:pt x="238208" y="256881"/>
                  </a:lnTo>
                  <a:lnTo>
                    <a:pt x="180983" y="255400"/>
                  </a:lnTo>
                  <a:lnTo>
                    <a:pt x="160140" y="252078"/>
                  </a:lnTo>
                  <a:lnTo>
                    <a:pt x="138551" y="244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264663" y="5158963"/>
              <a:ext cx="42115" cy="189515"/>
            </a:xfrm>
            <a:custGeom>
              <a:avLst/>
              <a:gdLst/>
              <a:ahLst/>
              <a:cxnLst/>
              <a:rect l="0" t="0" r="0" b="0"/>
              <a:pathLst>
                <a:path w="42115" h="189515">
                  <a:moveTo>
                    <a:pt x="42114" y="0"/>
                  </a:moveTo>
                  <a:lnTo>
                    <a:pt x="26473" y="17981"/>
                  </a:lnTo>
                  <a:lnTo>
                    <a:pt x="10905" y="60354"/>
                  </a:lnTo>
                  <a:lnTo>
                    <a:pt x="3231" y="107570"/>
                  </a:lnTo>
                  <a:lnTo>
                    <a:pt x="957" y="152366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85720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407818" y="4855664"/>
              <a:ext cx="212730" cy="524082"/>
            </a:xfrm>
            <a:custGeom>
              <a:avLst/>
              <a:gdLst/>
              <a:ahLst/>
              <a:cxnLst/>
              <a:rect l="0" t="0" r="0" b="0"/>
              <a:pathLst>
                <a:path w="212730" h="524082">
                  <a:moveTo>
                    <a:pt x="141115" y="366470"/>
                  </a:moveTo>
                  <a:lnTo>
                    <a:pt x="131539" y="342424"/>
                  </a:lnTo>
                  <a:lnTo>
                    <a:pt x="101711" y="306877"/>
                  </a:lnTo>
                  <a:lnTo>
                    <a:pt x="93789" y="303345"/>
                  </a:lnTo>
                  <a:lnTo>
                    <a:pt x="75627" y="302540"/>
                  </a:lnTo>
                  <a:lnTo>
                    <a:pt x="58977" y="309201"/>
                  </a:lnTo>
                  <a:lnTo>
                    <a:pt x="43778" y="321130"/>
                  </a:lnTo>
                  <a:lnTo>
                    <a:pt x="23237" y="348747"/>
                  </a:lnTo>
                  <a:lnTo>
                    <a:pt x="5223" y="399408"/>
                  </a:lnTo>
                  <a:lnTo>
                    <a:pt x="0" y="425563"/>
                  </a:lnTo>
                  <a:lnTo>
                    <a:pt x="9044" y="487336"/>
                  </a:lnTo>
                  <a:lnTo>
                    <a:pt x="24705" y="508316"/>
                  </a:lnTo>
                  <a:lnTo>
                    <a:pt x="35432" y="517186"/>
                  </a:lnTo>
                  <a:lnTo>
                    <a:pt x="47262" y="521930"/>
                  </a:lnTo>
                  <a:lnTo>
                    <a:pt x="72886" y="524081"/>
                  </a:lnTo>
                  <a:lnTo>
                    <a:pt x="93633" y="518018"/>
                  </a:lnTo>
                  <a:lnTo>
                    <a:pt x="110653" y="506355"/>
                  </a:lnTo>
                  <a:lnTo>
                    <a:pt x="140643" y="467151"/>
                  </a:lnTo>
                  <a:lnTo>
                    <a:pt x="167742" y="409365"/>
                  </a:lnTo>
                  <a:lnTo>
                    <a:pt x="186547" y="356045"/>
                  </a:lnTo>
                  <a:lnTo>
                    <a:pt x="197210" y="302030"/>
                  </a:lnTo>
                  <a:lnTo>
                    <a:pt x="207778" y="239752"/>
                  </a:lnTo>
                  <a:lnTo>
                    <a:pt x="212729" y="182435"/>
                  </a:lnTo>
                  <a:lnTo>
                    <a:pt x="205997" y="125137"/>
                  </a:lnTo>
                  <a:lnTo>
                    <a:pt x="193401" y="63040"/>
                  </a:lnTo>
                  <a:lnTo>
                    <a:pt x="180004" y="22711"/>
                  </a:lnTo>
                  <a:lnTo>
                    <a:pt x="174060" y="10956"/>
                  </a:lnTo>
                  <a:lnTo>
                    <a:pt x="166587" y="4288"/>
                  </a:lnTo>
                  <a:lnTo>
                    <a:pt x="158096" y="1013"/>
                  </a:lnTo>
                  <a:lnTo>
                    <a:pt x="148926" y="0"/>
                  </a:lnTo>
                  <a:lnTo>
                    <a:pt x="141643" y="2834"/>
                  </a:lnTo>
                  <a:lnTo>
                    <a:pt x="130431" y="15341"/>
                  </a:lnTo>
                  <a:lnTo>
                    <a:pt x="117542" y="47703"/>
                  </a:lnTo>
                  <a:lnTo>
                    <a:pt x="111112" y="108965"/>
                  </a:lnTo>
                  <a:lnTo>
                    <a:pt x="111168" y="160061"/>
                  </a:lnTo>
                  <a:lnTo>
                    <a:pt x="118073" y="213415"/>
                  </a:lnTo>
                  <a:lnTo>
                    <a:pt x="127529" y="271988"/>
                  </a:lnTo>
                  <a:lnTo>
                    <a:pt x="136569" y="324567"/>
                  </a:lnTo>
                  <a:lnTo>
                    <a:pt x="141115" y="376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650896" y="5044684"/>
              <a:ext cx="179009" cy="209037"/>
            </a:xfrm>
            <a:custGeom>
              <a:avLst/>
              <a:gdLst/>
              <a:ahLst/>
              <a:cxnLst/>
              <a:rect l="0" t="0" r="0" b="0"/>
              <a:pathLst>
                <a:path w="179009" h="209037">
                  <a:moveTo>
                    <a:pt x="45435" y="156393"/>
                  </a:moveTo>
                  <a:lnTo>
                    <a:pt x="99310" y="138435"/>
                  </a:lnTo>
                  <a:lnTo>
                    <a:pt x="130029" y="125856"/>
                  </a:lnTo>
                  <a:lnTo>
                    <a:pt x="150882" y="110066"/>
                  </a:lnTo>
                  <a:lnTo>
                    <a:pt x="171176" y="81445"/>
                  </a:lnTo>
                  <a:lnTo>
                    <a:pt x="179008" y="45149"/>
                  </a:lnTo>
                  <a:lnTo>
                    <a:pt x="176598" y="34268"/>
                  </a:lnTo>
                  <a:lnTo>
                    <a:pt x="164561" y="15937"/>
                  </a:lnTo>
                  <a:lnTo>
                    <a:pt x="144394" y="6231"/>
                  </a:lnTo>
                  <a:lnTo>
                    <a:pt x="93318" y="0"/>
                  </a:lnTo>
                  <a:lnTo>
                    <a:pt x="72176" y="5387"/>
                  </a:lnTo>
                  <a:lnTo>
                    <a:pt x="39539" y="27909"/>
                  </a:lnTo>
                  <a:lnTo>
                    <a:pt x="11732" y="56058"/>
                  </a:lnTo>
                  <a:lnTo>
                    <a:pt x="1990" y="74365"/>
                  </a:lnTo>
                  <a:lnTo>
                    <a:pt x="0" y="97319"/>
                  </a:lnTo>
                  <a:lnTo>
                    <a:pt x="4185" y="121950"/>
                  </a:lnTo>
                  <a:lnTo>
                    <a:pt x="19695" y="154377"/>
                  </a:lnTo>
                  <a:lnTo>
                    <a:pt x="40278" y="179323"/>
                  </a:lnTo>
                  <a:lnTo>
                    <a:pt x="77021" y="209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864788" y="5232663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25996" y="58617"/>
                  </a:lnTo>
                  <a:lnTo>
                    <a:pt x="10254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201700" y="5001036"/>
              <a:ext cx="84228" cy="189514"/>
            </a:xfrm>
            <a:custGeom>
              <a:avLst/>
              <a:gdLst/>
              <a:ahLst/>
              <a:cxnLst/>
              <a:rect l="0" t="0" r="0" b="0"/>
              <a:pathLst>
                <a:path w="84228" h="189514">
                  <a:moveTo>
                    <a:pt x="0" y="0"/>
                  </a:moveTo>
                  <a:lnTo>
                    <a:pt x="17957" y="53875"/>
                  </a:lnTo>
                  <a:lnTo>
                    <a:pt x="40737" y="111036"/>
                  </a:lnTo>
                  <a:lnTo>
                    <a:pt x="70860" y="164707"/>
                  </a:lnTo>
                  <a:lnTo>
                    <a:pt x="8422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222757" y="5011565"/>
              <a:ext cx="200042" cy="400083"/>
            </a:xfrm>
            <a:custGeom>
              <a:avLst/>
              <a:gdLst/>
              <a:ahLst/>
              <a:cxnLst/>
              <a:rect l="0" t="0" r="0" b="0"/>
              <a:pathLst>
                <a:path w="200042" h="400083">
                  <a:moveTo>
                    <a:pt x="200041" y="0"/>
                  </a:moveTo>
                  <a:lnTo>
                    <a:pt x="148505" y="53874"/>
                  </a:lnTo>
                  <a:lnTo>
                    <a:pt x="118312" y="116625"/>
                  </a:lnTo>
                  <a:lnTo>
                    <a:pt x="92216" y="173772"/>
                  </a:lnTo>
                  <a:lnTo>
                    <a:pt x="70779" y="230940"/>
                  </a:lnTo>
                  <a:lnTo>
                    <a:pt x="44387" y="292512"/>
                  </a:lnTo>
                  <a:lnTo>
                    <a:pt x="17629" y="348309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458749" y="5048089"/>
              <a:ext cx="143034" cy="179651"/>
            </a:xfrm>
            <a:custGeom>
              <a:avLst/>
              <a:gdLst/>
              <a:ahLst/>
              <a:cxnLst/>
              <a:rect l="0" t="0" r="0" b="0"/>
              <a:pathLst>
                <a:path w="143034" h="179651">
                  <a:moveTo>
                    <a:pt x="143033" y="5590"/>
                  </a:moveTo>
                  <a:lnTo>
                    <a:pt x="126265" y="0"/>
                  </a:lnTo>
                  <a:lnTo>
                    <a:pt x="93481" y="2114"/>
                  </a:lnTo>
                  <a:lnTo>
                    <a:pt x="59721" y="15738"/>
                  </a:lnTo>
                  <a:lnTo>
                    <a:pt x="33080" y="34593"/>
                  </a:lnTo>
                  <a:lnTo>
                    <a:pt x="10369" y="66175"/>
                  </a:lnTo>
                  <a:lnTo>
                    <a:pt x="0" y="105170"/>
                  </a:lnTo>
                  <a:lnTo>
                    <a:pt x="2517" y="140770"/>
                  </a:lnTo>
                  <a:lnTo>
                    <a:pt x="10782" y="159646"/>
                  </a:lnTo>
                  <a:lnTo>
                    <a:pt x="16261" y="167955"/>
                  </a:lnTo>
                  <a:lnTo>
                    <a:pt x="24593" y="173495"/>
                  </a:lnTo>
                  <a:lnTo>
                    <a:pt x="46330" y="179650"/>
                  </a:lnTo>
                  <a:lnTo>
                    <a:pt x="68468" y="176146"/>
                  </a:lnTo>
                  <a:lnTo>
                    <a:pt x="97544" y="161020"/>
                  </a:lnTo>
                  <a:lnTo>
                    <a:pt x="112287" y="147199"/>
                  </a:lnTo>
                  <a:lnTo>
                    <a:pt x="122739" y="129358"/>
                  </a:lnTo>
                  <a:lnTo>
                    <a:pt x="125045" y="109731"/>
                  </a:lnTo>
                  <a:lnTo>
                    <a:pt x="113975" y="52015"/>
                  </a:lnTo>
                  <a:lnTo>
                    <a:pt x="10092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636729" y="4969450"/>
              <a:ext cx="210559" cy="203219"/>
            </a:xfrm>
            <a:custGeom>
              <a:avLst/>
              <a:gdLst/>
              <a:ahLst/>
              <a:cxnLst/>
              <a:rect l="0" t="0" r="0" b="0"/>
              <a:pathLst>
                <a:path w="210559" h="203219">
                  <a:moveTo>
                    <a:pt x="28225" y="42115"/>
                  </a:moveTo>
                  <a:lnTo>
                    <a:pt x="4200" y="98329"/>
                  </a:lnTo>
                  <a:lnTo>
                    <a:pt x="0" y="127540"/>
                  </a:lnTo>
                  <a:lnTo>
                    <a:pt x="4372" y="150661"/>
                  </a:lnTo>
                  <a:lnTo>
                    <a:pt x="19987" y="176832"/>
                  </a:lnTo>
                  <a:lnTo>
                    <a:pt x="33922" y="190897"/>
                  </a:lnTo>
                  <a:lnTo>
                    <a:pt x="51814" y="201047"/>
                  </a:lnTo>
                  <a:lnTo>
                    <a:pt x="77703" y="203218"/>
                  </a:lnTo>
                  <a:lnTo>
                    <a:pt x="92796" y="202159"/>
                  </a:lnTo>
                  <a:lnTo>
                    <a:pt x="115804" y="191624"/>
                  </a:lnTo>
                  <a:lnTo>
                    <a:pt x="157131" y="152357"/>
                  </a:lnTo>
                  <a:lnTo>
                    <a:pt x="193045" y="90052"/>
                  </a:lnTo>
                  <a:lnTo>
                    <a:pt x="208602" y="54368"/>
                  </a:lnTo>
                  <a:lnTo>
                    <a:pt x="210558" y="32353"/>
                  </a:lnTo>
                  <a:lnTo>
                    <a:pt x="2072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1530978" y="5632746"/>
            <a:ext cx="2982548" cy="534013"/>
            <a:chOff x="1530978" y="5632746"/>
            <a:chExt cx="2982548" cy="534013"/>
          </a:xfrm>
        </p:grpSpPr>
        <p:sp>
          <p:nvSpPr>
            <p:cNvPr id="186" name="Freeform 185"/>
            <p:cNvSpPr/>
            <p:nvPr/>
          </p:nvSpPr>
          <p:spPr>
            <a:xfrm>
              <a:off x="1530978" y="5716222"/>
              <a:ext cx="206225" cy="450537"/>
            </a:xfrm>
            <a:custGeom>
              <a:avLst/>
              <a:gdLst/>
              <a:ahLst/>
              <a:cxnLst/>
              <a:rect l="0" t="0" r="0" b="0"/>
              <a:pathLst>
                <a:path w="206225" h="450537">
                  <a:moveTo>
                    <a:pt x="185167" y="274493"/>
                  </a:moveTo>
                  <a:lnTo>
                    <a:pt x="164923" y="230530"/>
                  </a:lnTo>
                  <a:lnTo>
                    <a:pt x="140174" y="205835"/>
                  </a:lnTo>
                  <a:lnTo>
                    <a:pt x="117597" y="197185"/>
                  </a:lnTo>
                  <a:lnTo>
                    <a:pt x="93134" y="194510"/>
                  </a:lnTo>
                  <a:lnTo>
                    <a:pt x="70564" y="197221"/>
                  </a:lnTo>
                  <a:lnTo>
                    <a:pt x="51954" y="205445"/>
                  </a:lnTo>
                  <a:lnTo>
                    <a:pt x="35884" y="218068"/>
                  </a:lnTo>
                  <a:lnTo>
                    <a:pt x="14853" y="246076"/>
                  </a:lnTo>
                  <a:lnTo>
                    <a:pt x="1862" y="284660"/>
                  </a:lnTo>
                  <a:lnTo>
                    <a:pt x="0" y="346388"/>
                  </a:lnTo>
                  <a:lnTo>
                    <a:pt x="10550" y="398398"/>
                  </a:lnTo>
                  <a:lnTo>
                    <a:pt x="26064" y="426109"/>
                  </a:lnTo>
                  <a:lnTo>
                    <a:pt x="41925" y="438584"/>
                  </a:lnTo>
                  <a:lnTo>
                    <a:pt x="61842" y="446858"/>
                  </a:lnTo>
                  <a:lnTo>
                    <a:pt x="86292" y="450536"/>
                  </a:lnTo>
                  <a:lnTo>
                    <a:pt x="109637" y="445931"/>
                  </a:lnTo>
                  <a:lnTo>
                    <a:pt x="130541" y="434916"/>
                  </a:lnTo>
                  <a:lnTo>
                    <a:pt x="155463" y="407813"/>
                  </a:lnTo>
                  <a:lnTo>
                    <a:pt x="176496" y="369497"/>
                  </a:lnTo>
                  <a:lnTo>
                    <a:pt x="189486" y="321619"/>
                  </a:lnTo>
                  <a:lnTo>
                    <a:pt x="197588" y="259278"/>
                  </a:lnTo>
                  <a:lnTo>
                    <a:pt x="204518" y="201297"/>
                  </a:lnTo>
                  <a:lnTo>
                    <a:pt x="205718" y="150770"/>
                  </a:lnTo>
                  <a:lnTo>
                    <a:pt x="200485" y="98754"/>
                  </a:lnTo>
                  <a:lnTo>
                    <a:pt x="191525" y="46297"/>
                  </a:lnTo>
                  <a:lnTo>
                    <a:pt x="175872" y="4888"/>
                  </a:lnTo>
                  <a:lnTo>
                    <a:pt x="168442" y="0"/>
                  </a:lnTo>
                  <a:lnTo>
                    <a:pt x="159979" y="250"/>
                  </a:lnTo>
                  <a:lnTo>
                    <a:pt x="150827" y="3927"/>
                  </a:lnTo>
                  <a:lnTo>
                    <a:pt x="144726" y="12227"/>
                  </a:lnTo>
                  <a:lnTo>
                    <a:pt x="136140" y="50685"/>
                  </a:lnTo>
                  <a:lnTo>
                    <a:pt x="133239" y="109315"/>
                  </a:lnTo>
                  <a:lnTo>
                    <a:pt x="138254" y="171285"/>
                  </a:lnTo>
                  <a:lnTo>
                    <a:pt x="143275" y="229756"/>
                  </a:lnTo>
                  <a:lnTo>
                    <a:pt x="154318" y="290179"/>
                  </a:lnTo>
                  <a:lnTo>
                    <a:pt x="167447" y="325544"/>
                  </a:lnTo>
                  <a:lnTo>
                    <a:pt x="206224" y="379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765482" y="5895958"/>
              <a:ext cx="186781" cy="203335"/>
            </a:xfrm>
            <a:custGeom>
              <a:avLst/>
              <a:gdLst/>
              <a:ahLst/>
              <a:cxnLst/>
              <a:rect l="0" t="0" r="0" b="0"/>
              <a:pathLst>
                <a:path w="186781" h="203335">
                  <a:moveTo>
                    <a:pt x="108590" y="42114"/>
                  </a:moveTo>
                  <a:lnTo>
                    <a:pt x="91823" y="36526"/>
                  </a:lnTo>
                  <a:lnTo>
                    <a:pt x="74232" y="40020"/>
                  </a:lnTo>
                  <a:lnTo>
                    <a:pt x="47717" y="55141"/>
                  </a:lnTo>
                  <a:lnTo>
                    <a:pt x="17797" y="81212"/>
                  </a:lnTo>
                  <a:lnTo>
                    <a:pt x="2010" y="107511"/>
                  </a:lnTo>
                  <a:lnTo>
                    <a:pt x="0" y="127331"/>
                  </a:lnTo>
                  <a:lnTo>
                    <a:pt x="4176" y="146669"/>
                  </a:lnTo>
                  <a:lnTo>
                    <a:pt x="13831" y="163062"/>
                  </a:lnTo>
                  <a:lnTo>
                    <a:pt x="38009" y="185445"/>
                  </a:lnTo>
                  <a:lnTo>
                    <a:pt x="72989" y="201306"/>
                  </a:lnTo>
                  <a:lnTo>
                    <a:pt x="99397" y="203334"/>
                  </a:lnTo>
                  <a:lnTo>
                    <a:pt x="124391" y="199165"/>
                  </a:lnTo>
                  <a:lnTo>
                    <a:pt x="143299" y="189513"/>
                  </a:lnTo>
                  <a:lnTo>
                    <a:pt x="156382" y="174305"/>
                  </a:lnTo>
                  <a:lnTo>
                    <a:pt x="181864" y="115403"/>
                  </a:lnTo>
                  <a:lnTo>
                    <a:pt x="186780" y="94574"/>
                  </a:lnTo>
                  <a:lnTo>
                    <a:pt x="185065" y="73619"/>
                  </a:lnTo>
                  <a:lnTo>
                    <a:pt x="177284" y="55726"/>
                  </a:lnTo>
                  <a:lnTo>
                    <a:pt x="164857" y="39975"/>
                  </a:lnTo>
                  <a:lnTo>
                    <a:pt x="138130" y="19124"/>
                  </a:lnTo>
                  <a:lnTo>
                    <a:pt x="103897" y="4124"/>
                  </a:lnTo>
                  <a:lnTo>
                    <a:pt x="875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191192" y="5769616"/>
              <a:ext cx="19793" cy="326385"/>
            </a:xfrm>
            <a:custGeom>
              <a:avLst/>
              <a:gdLst/>
              <a:ahLst/>
              <a:cxnLst/>
              <a:rect l="0" t="0" r="0" b="0"/>
              <a:pathLst>
                <a:path w="19793" h="326385">
                  <a:moveTo>
                    <a:pt x="19792" y="0"/>
                  </a:moveTo>
                  <a:lnTo>
                    <a:pt x="5138" y="53028"/>
                  </a:lnTo>
                  <a:lnTo>
                    <a:pt x="0" y="112814"/>
                  </a:lnTo>
                  <a:lnTo>
                    <a:pt x="280" y="169517"/>
                  </a:lnTo>
                  <a:lnTo>
                    <a:pt x="7252" y="221543"/>
                  </a:lnTo>
                  <a:lnTo>
                    <a:pt x="16968" y="274869"/>
                  </a:lnTo>
                  <a:lnTo>
                    <a:pt x="1979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095171" y="587490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1" y="3120"/>
                  </a:lnTo>
                  <a:lnTo>
                    <a:pt x="127475" y="9065"/>
                  </a:lnTo>
                  <a:lnTo>
                    <a:pt x="74833" y="17475"/>
                  </a:lnTo>
                  <a:lnTo>
                    <a:pt x="26826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298665" y="5895958"/>
              <a:ext cx="157465" cy="194713"/>
            </a:xfrm>
            <a:custGeom>
              <a:avLst/>
              <a:gdLst/>
              <a:ahLst/>
              <a:cxnLst/>
              <a:rect l="0" t="0" r="0" b="0"/>
              <a:pathLst>
                <a:path w="157465" h="194713">
                  <a:moveTo>
                    <a:pt x="143946" y="73700"/>
                  </a:moveTo>
                  <a:lnTo>
                    <a:pt x="132768" y="62521"/>
                  </a:lnTo>
                  <a:lnTo>
                    <a:pt x="103459" y="49981"/>
                  </a:lnTo>
                  <a:lnTo>
                    <a:pt x="65139" y="50034"/>
                  </a:lnTo>
                  <a:lnTo>
                    <a:pt x="29739" y="63048"/>
                  </a:lnTo>
                  <a:lnTo>
                    <a:pt x="14029" y="81443"/>
                  </a:lnTo>
                  <a:lnTo>
                    <a:pt x="4317" y="105217"/>
                  </a:lnTo>
                  <a:lnTo>
                    <a:pt x="0" y="131381"/>
                  </a:lnTo>
                  <a:lnTo>
                    <a:pt x="4321" y="152368"/>
                  </a:lnTo>
                  <a:lnTo>
                    <a:pt x="15210" y="169495"/>
                  </a:lnTo>
                  <a:lnTo>
                    <a:pt x="31748" y="184906"/>
                  </a:lnTo>
                  <a:lnTo>
                    <a:pt x="57035" y="193315"/>
                  </a:lnTo>
                  <a:lnTo>
                    <a:pt x="85432" y="194712"/>
                  </a:lnTo>
                  <a:lnTo>
                    <a:pt x="109751" y="187535"/>
                  </a:lnTo>
                  <a:lnTo>
                    <a:pt x="137583" y="170339"/>
                  </a:lnTo>
                  <a:lnTo>
                    <a:pt x="150087" y="154085"/>
                  </a:lnTo>
                  <a:lnTo>
                    <a:pt x="155059" y="144838"/>
                  </a:lnTo>
                  <a:lnTo>
                    <a:pt x="157464" y="118965"/>
                  </a:lnTo>
                  <a:lnTo>
                    <a:pt x="153464" y="90308"/>
                  </a:lnTo>
                  <a:lnTo>
                    <a:pt x="138057" y="55614"/>
                  </a:lnTo>
                  <a:lnTo>
                    <a:pt x="105028" y="14892"/>
                  </a:lnTo>
                  <a:lnTo>
                    <a:pt x="94284" y="6619"/>
                  </a:lnTo>
                  <a:lnTo>
                    <a:pt x="80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815071" y="5811730"/>
              <a:ext cx="17095" cy="294799"/>
            </a:xfrm>
            <a:custGeom>
              <a:avLst/>
              <a:gdLst/>
              <a:ahLst/>
              <a:cxnLst/>
              <a:rect l="0" t="0" r="0" b="0"/>
              <a:pathLst>
                <a:path w="17095" h="294799">
                  <a:moveTo>
                    <a:pt x="17094" y="0"/>
                  </a:moveTo>
                  <a:lnTo>
                    <a:pt x="306" y="56215"/>
                  </a:lnTo>
                  <a:lnTo>
                    <a:pt x="0" y="111667"/>
                  </a:lnTo>
                  <a:lnTo>
                    <a:pt x="5269" y="168287"/>
                  </a:lnTo>
                  <a:lnTo>
                    <a:pt x="6310" y="228561"/>
                  </a:lnTo>
                  <a:lnTo>
                    <a:pt x="6515" y="279981"/>
                  </a:lnTo>
                  <a:lnTo>
                    <a:pt x="656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695295" y="591701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5206" y="8334"/>
                  </a:lnTo>
                  <a:lnTo>
                    <a:pt x="156198" y="18645"/>
                  </a:lnTo>
                  <a:lnTo>
                    <a:pt x="96148" y="31802"/>
                  </a:lnTo>
                  <a:lnTo>
                    <a:pt x="38879" y="400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958700" y="5769616"/>
              <a:ext cx="157736" cy="273742"/>
            </a:xfrm>
            <a:custGeom>
              <a:avLst/>
              <a:gdLst/>
              <a:ahLst/>
              <a:cxnLst/>
              <a:rect l="0" t="0" r="0" b="0"/>
              <a:pathLst>
                <a:path w="157736" h="273742">
                  <a:moveTo>
                    <a:pt x="10336" y="0"/>
                  </a:moveTo>
                  <a:lnTo>
                    <a:pt x="2003" y="48931"/>
                  </a:lnTo>
                  <a:lnTo>
                    <a:pt x="458" y="96777"/>
                  </a:lnTo>
                  <a:lnTo>
                    <a:pt x="0" y="147998"/>
                  </a:lnTo>
                  <a:lnTo>
                    <a:pt x="2984" y="197100"/>
                  </a:lnTo>
                  <a:lnTo>
                    <a:pt x="8884" y="255613"/>
                  </a:lnTo>
                  <a:lnTo>
                    <a:pt x="10537" y="261656"/>
                  </a:lnTo>
                  <a:lnTo>
                    <a:pt x="12810" y="262175"/>
                  </a:lnTo>
                  <a:lnTo>
                    <a:pt x="15495" y="259011"/>
                  </a:lnTo>
                  <a:lnTo>
                    <a:pt x="25982" y="200212"/>
                  </a:lnTo>
                  <a:lnTo>
                    <a:pt x="40968" y="174096"/>
                  </a:lnTo>
                  <a:lnTo>
                    <a:pt x="56705" y="161995"/>
                  </a:lnTo>
                  <a:lnTo>
                    <a:pt x="65815" y="157129"/>
                  </a:lnTo>
                  <a:lnTo>
                    <a:pt x="74229" y="156226"/>
                  </a:lnTo>
                  <a:lnTo>
                    <a:pt x="89815" y="161461"/>
                  </a:lnTo>
                  <a:lnTo>
                    <a:pt x="111744" y="183151"/>
                  </a:lnTo>
                  <a:lnTo>
                    <a:pt x="139539" y="242522"/>
                  </a:lnTo>
                  <a:lnTo>
                    <a:pt x="15773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119825" y="5879723"/>
              <a:ext cx="145456" cy="184692"/>
            </a:xfrm>
            <a:custGeom>
              <a:avLst/>
              <a:gdLst/>
              <a:ahLst/>
              <a:cxnLst/>
              <a:rect l="0" t="0" r="0" b="0"/>
              <a:pathLst>
                <a:path w="145456" h="184692">
                  <a:moveTo>
                    <a:pt x="38724" y="121520"/>
                  </a:moveTo>
                  <a:lnTo>
                    <a:pt x="97341" y="112455"/>
                  </a:lnTo>
                  <a:lnTo>
                    <a:pt x="117809" y="105403"/>
                  </a:lnTo>
                  <a:lnTo>
                    <a:pt x="126542" y="100247"/>
                  </a:lnTo>
                  <a:lnTo>
                    <a:pt x="139365" y="82040"/>
                  </a:lnTo>
                  <a:lnTo>
                    <a:pt x="144423" y="70633"/>
                  </a:lnTo>
                  <a:lnTo>
                    <a:pt x="145455" y="59520"/>
                  </a:lnTo>
                  <a:lnTo>
                    <a:pt x="140362" y="37812"/>
                  </a:lnTo>
                  <a:lnTo>
                    <a:pt x="124341" y="11450"/>
                  </a:lnTo>
                  <a:lnTo>
                    <a:pt x="115689" y="6026"/>
                  </a:lnTo>
                  <a:lnTo>
                    <a:pt x="93598" y="0"/>
                  </a:lnTo>
                  <a:lnTo>
                    <a:pt x="60442" y="2196"/>
                  </a:lnTo>
                  <a:lnTo>
                    <a:pt x="28391" y="15845"/>
                  </a:lnTo>
                  <a:lnTo>
                    <a:pt x="13465" y="31270"/>
                  </a:lnTo>
                  <a:lnTo>
                    <a:pt x="4101" y="50994"/>
                  </a:lnTo>
                  <a:lnTo>
                    <a:pt x="0" y="88405"/>
                  </a:lnTo>
                  <a:lnTo>
                    <a:pt x="3186" y="115381"/>
                  </a:lnTo>
                  <a:lnTo>
                    <a:pt x="14740" y="136729"/>
                  </a:lnTo>
                  <a:lnTo>
                    <a:pt x="31574" y="152846"/>
                  </a:lnTo>
                  <a:lnTo>
                    <a:pt x="92734" y="181145"/>
                  </a:lnTo>
                  <a:lnTo>
                    <a:pt x="101895" y="184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577877" y="5864373"/>
              <a:ext cx="166953" cy="163309"/>
            </a:xfrm>
            <a:custGeom>
              <a:avLst/>
              <a:gdLst/>
              <a:ahLst/>
              <a:cxnLst/>
              <a:rect l="0" t="0" r="0" b="0"/>
              <a:pathLst>
                <a:path w="166953" h="163309">
                  <a:moveTo>
                    <a:pt x="138682" y="31585"/>
                  </a:moveTo>
                  <a:lnTo>
                    <a:pt x="121915" y="25996"/>
                  </a:lnTo>
                  <a:lnTo>
                    <a:pt x="104324" y="26371"/>
                  </a:lnTo>
                  <a:lnTo>
                    <a:pt x="84807" y="31607"/>
                  </a:lnTo>
                  <a:lnTo>
                    <a:pt x="27646" y="60588"/>
                  </a:lnTo>
                  <a:lnTo>
                    <a:pt x="10174" y="77231"/>
                  </a:lnTo>
                  <a:lnTo>
                    <a:pt x="3877" y="86582"/>
                  </a:lnTo>
                  <a:lnTo>
                    <a:pt x="0" y="109451"/>
                  </a:lnTo>
                  <a:lnTo>
                    <a:pt x="3346" y="132873"/>
                  </a:lnTo>
                  <a:lnTo>
                    <a:pt x="12632" y="151081"/>
                  </a:lnTo>
                  <a:lnTo>
                    <a:pt x="20724" y="156873"/>
                  </a:lnTo>
                  <a:lnTo>
                    <a:pt x="42193" y="163308"/>
                  </a:lnTo>
                  <a:lnTo>
                    <a:pt x="74998" y="161341"/>
                  </a:lnTo>
                  <a:lnTo>
                    <a:pt x="106944" y="147761"/>
                  </a:lnTo>
                  <a:lnTo>
                    <a:pt x="138637" y="123330"/>
                  </a:lnTo>
                  <a:lnTo>
                    <a:pt x="159076" y="93864"/>
                  </a:lnTo>
                  <a:lnTo>
                    <a:pt x="166952" y="57317"/>
                  </a:lnTo>
                  <a:lnTo>
                    <a:pt x="162555" y="36782"/>
                  </a:lnTo>
                  <a:lnTo>
                    <a:pt x="152802" y="21027"/>
                  </a:lnTo>
                  <a:lnTo>
                    <a:pt x="1281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833637" y="5748559"/>
              <a:ext cx="19794" cy="242157"/>
            </a:xfrm>
            <a:custGeom>
              <a:avLst/>
              <a:gdLst/>
              <a:ahLst/>
              <a:cxnLst/>
              <a:rect l="0" t="0" r="0" b="0"/>
              <a:pathLst>
                <a:path w="19794" h="242157">
                  <a:moveTo>
                    <a:pt x="19793" y="0"/>
                  </a:moveTo>
                  <a:lnTo>
                    <a:pt x="3004" y="63451"/>
                  </a:lnTo>
                  <a:lnTo>
                    <a:pt x="0" y="110957"/>
                  </a:lnTo>
                  <a:lnTo>
                    <a:pt x="280" y="160908"/>
                  </a:lnTo>
                  <a:lnTo>
                    <a:pt x="10263" y="214061"/>
                  </a:lnTo>
                  <a:lnTo>
                    <a:pt x="1979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727088" y="582225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5"/>
                  </a:lnTo>
                  <a:lnTo>
                    <a:pt x="105734" y="9878"/>
                  </a:lnTo>
                  <a:lnTo>
                    <a:pt x="49221" y="104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958753" y="5695917"/>
              <a:ext cx="136833" cy="294799"/>
            </a:xfrm>
            <a:custGeom>
              <a:avLst/>
              <a:gdLst/>
              <a:ahLst/>
              <a:cxnLst/>
              <a:rect l="0" t="0" r="0" b="0"/>
              <a:pathLst>
                <a:path w="136833" h="294799">
                  <a:moveTo>
                    <a:pt x="10490" y="0"/>
                  </a:moveTo>
                  <a:lnTo>
                    <a:pt x="3255" y="27556"/>
                  </a:lnTo>
                  <a:lnTo>
                    <a:pt x="613" y="83779"/>
                  </a:lnTo>
                  <a:lnTo>
                    <a:pt x="91" y="145881"/>
                  </a:lnTo>
                  <a:lnTo>
                    <a:pt x="0" y="197122"/>
                  </a:lnTo>
                  <a:lnTo>
                    <a:pt x="1139" y="257480"/>
                  </a:lnTo>
                  <a:lnTo>
                    <a:pt x="3086" y="259390"/>
                  </a:lnTo>
                  <a:lnTo>
                    <a:pt x="5554" y="257155"/>
                  </a:lnTo>
                  <a:lnTo>
                    <a:pt x="36565" y="200240"/>
                  </a:lnTo>
                  <a:lnTo>
                    <a:pt x="49765" y="184142"/>
                  </a:lnTo>
                  <a:lnTo>
                    <a:pt x="57730" y="180083"/>
                  </a:lnTo>
                  <a:lnTo>
                    <a:pt x="75939" y="178693"/>
                  </a:lnTo>
                  <a:lnTo>
                    <a:pt x="84538" y="182300"/>
                  </a:lnTo>
                  <a:lnTo>
                    <a:pt x="100332" y="195666"/>
                  </a:lnTo>
                  <a:lnTo>
                    <a:pt x="116789" y="222922"/>
                  </a:lnTo>
                  <a:lnTo>
                    <a:pt x="133384" y="270861"/>
                  </a:lnTo>
                  <a:lnTo>
                    <a:pt x="13683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127100" y="5832253"/>
              <a:ext cx="124652" cy="158463"/>
            </a:xfrm>
            <a:custGeom>
              <a:avLst/>
              <a:gdLst/>
              <a:ahLst/>
              <a:cxnLst/>
              <a:rect l="0" t="0" r="0" b="0"/>
              <a:pathLst>
                <a:path w="124652" h="158463">
                  <a:moveTo>
                    <a:pt x="21128" y="105819"/>
                  </a:moveTo>
                  <a:lnTo>
                    <a:pt x="81068" y="69903"/>
                  </a:lnTo>
                  <a:lnTo>
                    <a:pt x="106868" y="48254"/>
                  </a:lnTo>
                  <a:lnTo>
                    <a:pt x="122015" y="29932"/>
                  </a:lnTo>
                  <a:lnTo>
                    <a:pt x="124651" y="21302"/>
                  </a:lnTo>
                  <a:lnTo>
                    <a:pt x="124068" y="13209"/>
                  </a:lnTo>
                  <a:lnTo>
                    <a:pt x="121341" y="5475"/>
                  </a:lnTo>
                  <a:lnTo>
                    <a:pt x="116012" y="1488"/>
                  </a:lnTo>
                  <a:lnTo>
                    <a:pt x="108950" y="0"/>
                  </a:lnTo>
                  <a:lnTo>
                    <a:pt x="66811" y="6018"/>
                  </a:lnTo>
                  <a:lnTo>
                    <a:pt x="32714" y="20746"/>
                  </a:lnTo>
                  <a:lnTo>
                    <a:pt x="5973" y="45517"/>
                  </a:lnTo>
                  <a:lnTo>
                    <a:pt x="1666" y="56259"/>
                  </a:lnTo>
                  <a:lnTo>
                    <a:pt x="0" y="80673"/>
                  </a:lnTo>
                  <a:lnTo>
                    <a:pt x="5639" y="115136"/>
                  </a:lnTo>
                  <a:lnTo>
                    <a:pt x="20308" y="141985"/>
                  </a:lnTo>
                  <a:lnTo>
                    <a:pt x="28770" y="147477"/>
                  </a:lnTo>
                  <a:lnTo>
                    <a:pt x="73770" y="15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310816" y="5801202"/>
              <a:ext cx="69040" cy="198235"/>
            </a:xfrm>
            <a:custGeom>
              <a:avLst/>
              <a:gdLst/>
              <a:ahLst/>
              <a:cxnLst/>
              <a:rect l="0" t="0" r="0" b="0"/>
              <a:pathLst>
                <a:path w="69040" h="198235">
                  <a:moveTo>
                    <a:pt x="5868" y="105285"/>
                  </a:moveTo>
                  <a:lnTo>
                    <a:pt x="278" y="122053"/>
                  </a:lnTo>
                  <a:lnTo>
                    <a:pt x="654" y="139643"/>
                  </a:lnTo>
                  <a:lnTo>
                    <a:pt x="6351" y="197330"/>
                  </a:lnTo>
                  <a:lnTo>
                    <a:pt x="8530" y="198234"/>
                  </a:lnTo>
                  <a:lnTo>
                    <a:pt x="11152" y="195326"/>
                  </a:lnTo>
                  <a:lnTo>
                    <a:pt x="10946" y="182738"/>
                  </a:lnTo>
                  <a:lnTo>
                    <a:pt x="5367" y="121507"/>
                  </a:lnTo>
                  <a:lnTo>
                    <a:pt x="0" y="85915"/>
                  </a:lnTo>
                  <a:lnTo>
                    <a:pt x="2480" y="63921"/>
                  </a:lnTo>
                  <a:lnTo>
                    <a:pt x="10602" y="45567"/>
                  </a:lnTo>
                  <a:lnTo>
                    <a:pt x="34879" y="14720"/>
                  </a:lnTo>
                  <a:lnTo>
                    <a:pt x="48397" y="6542"/>
                  </a:lnTo>
                  <a:lnTo>
                    <a:pt x="690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79855" y="5632746"/>
              <a:ext cx="133671" cy="442198"/>
            </a:xfrm>
            <a:custGeom>
              <a:avLst/>
              <a:gdLst/>
              <a:ahLst/>
              <a:cxnLst/>
              <a:rect l="0" t="0" r="0" b="0"/>
              <a:pathLst>
                <a:path w="133671" h="442198">
                  <a:moveTo>
                    <a:pt x="0" y="0"/>
                  </a:moveTo>
                  <a:lnTo>
                    <a:pt x="49498" y="58563"/>
                  </a:lnTo>
                  <a:lnTo>
                    <a:pt x="84276" y="119611"/>
                  </a:lnTo>
                  <a:lnTo>
                    <a:pt x="102179" y="148524"/>
                  </a:lnTo>
                  <a:lnTo>
                    <a:pt x="122423" y="202529"/>
                  </a:lnTo>
                  <a:lnTo>
                    <a:pt x="133670" y="265090"/>
                  </a:lnTo>
                  <a:lnTo>
                    <a:pt x="132802" y="310172"/>
                  </a:lnTo>
                  <a:lnTo>
                    <a:pt x="116439" y="362436"/>
                  </a:lnTo>
                  <a:lnTo>
                    <a:pt x="83848" y="417221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49115" y="326383"/>
            <a:ext cx="1609269" cy="726467"/>
            <a:chOff x="749115" y="326383"/>
            <a:chExt cx="1609269" cy="726467"/>
          </a:xfrm>
        </p:grpSpPr>
        <p:sp>
          <p:nvSpPr>
            <p:cNvPr id="2" name="Freeform 1"/>
            <p:cNvSpPr/>
            <p:nvPr/>
          </p:nvSpPr>
          <p:spPr>
            <a:xfrm>
              <a:off x="749115" y="337486"/>
              <a:ext cx="366906" cy="610079"/>
            </a:xfrm>
            <a:custGeom>
              <a:avLst/>
              <a:gdLst/>
              <a:ahLst/>
              <a:cxnLst/>
              <a:rect l="0" t="0" r="0" b="0"/>
              <a:pathLst>
                <a:path w="366906" h="610079">
                  <a:moveTo>
                    <a:pt x="19465" y="610078"/>
                  </a:moveTo>
                  <a:lnTo>
                    <a:pt x="12229" y="582522"/>
                  </a:lnTo>
                  <a:lnTo>
                    <a:pt x="6467" y="526300"/>
                  </a:lnTo>
                  <a:lnTo>
                    <a:pt x="0" y="464198"/>
                  </a:lnTo>
                  <a:lnTo>
                    <a:pt x="4469" y="412956"/>
                  </a:lnTo>
                  <a:lnTo>
                    <a:pt x="13202" y="360729"/>
                  </a:lnTo>
                  <a:lnTo>
                    <a:pt x="17609" y="308210"/>
                  </a:lnTo>
                  <a:lnTo>
                    <a:pt x="26334" y="252532"/>
                  </a:lnTo>
                  <a:lnTo>
                    <a:pt x="32390" y="193875"/>
                  </a:lnTo>
                  <a:lnTo>
                    <a:pt x="44505" y="136621"/>
                  </a:lnTo>
                  <a:lnTo>
                    <a:pt x="52097" y="78562"/>
                  </a:lnTo>
                  <a:lnTo>
                    <a:pt x="74599" y="21198"/>
                  </a:lnTo>
                  <a:lnTo>
                    <a:pt x="88423" y="5983"/>
                  </a:lnTo>
                  <a:lnTo>
                    <a:pt x="97022" y="287"/>
                  </a:lnTo>
                  <a:lnTo>
                    <a:pt x="106265" y="0"/>
                  </a:lnTo>
                  <a:lnTo>
                    <a:pt x="125893" y="9039"/>
                  </a:lnTo>
                  <a:lnTo>
                    <a:pt x="151085" y="33860"/>
                  </a:lnTo>
                  <a:lnTo>
                    <a:pt x="187691" y="92362"/>
                  </a:lnTo>
                  <a:lnTo>
                    <a:pt x="215951" y="147115"/>
                  </a:lnTo>
                  <a:lnTo>
                    <a:pt x="247966" y="208647"/>
                  </a:lnTo>
                  <a:lnTo>
                    <a:pt x="268228" y="262460"/>
                  </a:lnTo>
                  <a:lnTo>
                    <a:pt x="289660" y="325793"/>
                  </a:lnTo>
                  <a:lnTo>
                    <a:pt x="303727" y="374159"/>
                  </a:lnTo>
                  <a:lnTo>
                    <a:pt x="314261" y="422413"/>
                  </a:lnTo>
                  <a:lnTo>
                    <a:pt x="328300" y="479942"/>
                  </a:lnTo>
                  <a:lnTo>
                    <a:pt x="354181" y="535879"/>
                  </a:lnTo>
                  <a:lnTo>
                    <a:pt x="366905" y="578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716805"/>
              <a:ext cx="263214" cy="20190"/>
            </a:xfrm>
            <a:custGeom>
              <a:avLst/>
              <a:gdLst/>
              <a:ahLst/>
              <a:cxnLst/>
              <a:rect l="0" t="0" r="0" b="0"/>
              <a:pathLst>
                <a:path w="263214" h="20190">
                  <a:moveTo>
                    <a:pt x="263213" y="20189"/>
                  </a:moveTo>
                  <a:lnTo>
                    <a:pt x="252034" y="9011"/>
                  </a:lnTo>
                  <a:lnTo>
                    <a:pt x="234068" y="3523"/>
                  </a:lnTo>
                  <a:lnTo>
                    <a:pt x="184406" y="0"/>
                  </a:lnTo>
                  <a:lnTo>
                    <a:pt x="122301" y="6539"/>
                  </a:lnTo>
                  <a:lnTo>
                    <a:pt x="63759" y="9044"/>
                  </a:lnTo>
                  <a:lnTo>
                    <a:pt x="27471" y="9478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1900" y="429292"/>
              <a:ext cx="217862" cy="501427"/>
            </a:xfrm>
            <a:custGeom>
              <a:avLst/>
              <a:gdLst/>
              <a:ahLst/>
              <a:cxnLst/>
              <a:rect l="0" t="0" r="0" b="0"/>
              <a:pathLst>
                <a:path w="217862" h="501427">
                  <a:moveTo>
                    <a:pt x="133633" y="276117"/>
                  </a:moveTo>
                  <a:lnTo>
                    <a:pt x="128044" y="259349"/>
                  </a:lnTo>
                  <a:lnTo>
                    <a:pt x="115941" y="247998"/>
                  </a:lnTo>
                  <a:lnTo>
                    <a:pt x="97694" y="240223"/>
                  </a:lnTo>
                  <a:lnTo>
                    <a:pt x="73987" y="236767"/>
                  </a:lnTo>
                  <a:lnTo>
                    <a:pt x="54091" y="241471"/>
                  </a:lnTo>
                  <a:lnTo>
                    <a:pt x="45510" y="246000"/>
                  </a:lnTo>
                  <a:lnTo>
                    <a:pt x="32856" y="260392"/>
                  </a:lnTo>
                  <a:lnTo>
                    <a:pt x="11394" y="315640"/>
                  </a:lnTo>
                  <a:lnTo>
                    <a:pt x="0" y="366072"/>
                  </a:lnTo>
                  <a:lnTo>
                    <a:pt x="841" y="408445"/>
                  </a:lnTo>
                  <a:lnTo>
                    <a:pt x="16017" y="465032"/>
                  </a:lnTo>
                  <a:lnTo>
                    <a:pt x="27157" y="486421"/>
                  </a:lnTo>
                  <a:lnTo>
                    <a:pt x="35743" y="493529"/>
                  </a:lnTo>
                  <a:lnTo>
                    <a:pt x="57761" y="501426"/>
                  </a:lnTo>
                  <a:lnTo>
                    <a:pt x="67844" y="501192"/>
                  </a:lnTo>
                  <a:lnTo>
                    <a:pt x="85286" y="494693"/>
                  </a:lnTo>
                  <a:lnTo>
                    <a:pt x="108260" y="477881"/>
                  </a:lnTo>
                  <a:lnTo>
                    <a:pt x="129885" y="446903"/>
                  </a:lnTo>
                  <a:lnTo>
                    <a:pt x="145521" y="408089"/>
                  </a:lnTo>
                  <a:lnTo>
                    <a:pt x="154049" y="344646"/>
                  </a:lnTo>
                  <a:lnTo>
                    <a:pt x="165785" y="282028"/>
                  </a:lnTo>
                  <a:lnTo>
                    <a:pt x="173779" y="223992"/>
                  </a:lnTo>
                  <a:lnTo>
                    <a:pt x="175164" y="173455"/>
                  </a:lnTo>
                  <a:lnTo>
                    <a:pt x="168396" y="119617"/>
                  </a:lnTo>
                  <a:lnTo>
                    <a:pt x="162727" y="65136"/>
                  </a:lnTo>
                  <a:lnTo>
                    <a:pt x="150689" y="9314"/>
                  </a:lnTo>
                  <a:lnTo>
                    <a:pt x="145003" y="2322"/>
                  </a:lnTo>
                  <a:lnTo>
                    <a:pt x="137704" y="0"/>
                  </a:lnTo>
                  <a:lnTo>
                    <a:pt x="129328" y="792"/>
                  </a:lnTo>
                  <a:lnTo>
                    <a:pt x="124914" y="5999"/>
                  </a:lnTo>
                  <a:lnTo>
                    <a:pt x="123112" y="60854"/>
                  </a:lnTo>
                  <a:lnTo>
                    <a:pt x="123106" y="115139"/>
                  </a:lnTo>
                  <a:lnTo>
                    <a:pt x="126225" y="170923"/>
                  </a:lnTo>
                  <a:lnTo>
                    <a:pt x="137759" y="232591"/>
                  </a:lnTo>
                  <a:lnTo>
                    <a:pt x="151302" y="292692"/>
                  </a:lnTo>
                  <a:lnTo>
                    <a:pt x="168362" y="346505"/>
                  </a:lnTo>
                  <a:lnTo>
                    <a:pt x="204489" y="406457"/>
                  </a:lnTo>
                  <a:lnTo>
                    <a:pt x="217861" y="42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7851" y="386183"/>
              <a:ext cx="221264" cy="532883"/>
            </a:xfrm>
            <a:custGeom>
              <a:avLst/>
              <a:gdLst/>
              <a:ahLst/>
              <a:cxnLst/>
              <a:rect l="0" t="0" r="0" b="0"/>
              <a:pathLst>
                <a:path w="221264" h="532883">
                  <a:moveTo>
                    <a:pt x="153009" y="329754"/>
                  </a:moveTo>
                  <a:lnTo>
                    <a:pt x="123700" y="291381"/>
                  </a:lnTo>
                  <a:lnTo>
                    <a:pt x="97921" y="275751"/>
                  </a:lnTo>
                  <a:lnTo>
                    <a:pt x="78223" y="273777"/>
                  </a:lnTo>
                  <a:lnTo>
                    <a:pt x="68056" y="274889"/>
                  </a:lnTo>
                  <a:lnTo>
                    <a:pt x="50521" y="285482"/>
                  </a:lnTo>
                  <a:lnTo>
                    <a:pt x="36099" y="301889"/>
                  </a:lnTo>
                  <a:lnTo>
                    <a:pt x="13409" y="351301"/>
                  </a:lnTo>
                  <a:lnTo>
                    <a:pt x="3517" y="411852"/>
                  </a:lnTo>
                  <a:lnTo>
                    <a:pt x="0" y="434092"/>
                  </a:lnTo>
                  <a:lnTo>
                    <a:pt x="10229" y="487557"/>
                  </a:lnTo>
                  <a:lnTo>
                    <a:pt x="25566" y="513641"/>
                  </a:lnTo>
                  <a:lnTo>
                    <a:pt x="41385" y="525735"/>
                  </a:lnTo>
                  <a:lnTo>
                    <a:pt x="50517" y="530598"/>
                  </a:lnTo>
                  <a:lnTo>
                    <a:pt x="76261" y="532882"/>
                  </a:lnTo>
                  <a:lnTo>
                    <a:pt x="104861" y="528828"/>
                  </a:lnTo>
                  <a:lnTo>
                    <a:pt x="129270" y="519227"/>
                  </a:lnTo>
                  <a:lnTo>
                    <a:pt x="157153" y="495079"/>
                  </a:lnTo>
                  <a:lnTo>
                    <a:pt x="180233" y="460108"/>
                  </a:lnTo>
                  <a:lnTo>
                    <a:pt x="199417" y="397964"/>
                  </a:lnTo>
                  <a:lnTo>
                    <a:pt x="207539" y="335602"/>
                  </a:lnTo>
                  <a:lnTo>
                    <a:pt x="213619" y="290543"/>
                  </a:lnTo>
                  <a:lnTo>
                    <a:pt x="221263" y="229202"/>
                  </a:lnTo>
                  <a:lnTo>
                    <a:pt x="217658" y="166211"/>
                  </a:lnTo>
                  <a:lnTo>
                    <a:pt x="210882" y="106117"/>
                  </a:lnTo>
                  <a:lnTo>
                    <a:pt x="194887" y="46537"/>
                  </a:lnTo>
                  <a:lnTo>
                    <a:pt x="181038" y="3579"/>
                  </a:lnTo>
                  <a:lnTo>
                    <a:pt x="177544" y="0"/>
                  </a:lnTo>
                  <a:lnTo>
                    <a:pt x="174045" y="1124"/>
                  </a:lnTo>
                  <a:lnTo>
                    <a:pt x="167037" y="11731"/>
                  </a:lnTo>
                  <a:lnTo>
                    <a:pt x="157685" y="38603"/>
                  </a:lnTo>
                  <a:lnTo>
                    <a:pt x="153932" y="92132"/>
                  </a:lnTo>
                  <a:lnTo>
                    <a:pt x="153191" y="153095"/>
                  </a:lnTo>
                  <a:lnTo>
                    <a:pt x="154214" y="211367"/>
                  </a:lnTo>
                  <a:lnTo>
                    <a:pt x="161425" y="259712"/>
                  </a:lnTo>
                  <a:lnTo>
                    <a:pt x="174342" y="318562"/>
                  </a:lnTo>
                  <a:lnTo>
                    <a:pt x="188158" y="380836"/>
                  </a:lnTo>
                  <a:lnTo>
                    <a:pt x="205651" y="435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3198" y="684352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132" y="113211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3015" y="628156"/>
              <a:ext cx="139748" cy="184173"/>
            </a:xfrm>
            <a:custGeom>
              <a:avLst/>
              <a:gdLst/>
              <a:ahLst/>
              <a:cxnLst/>
              <a:rect l="0" t="0" r="0" b="0"/>
              <a:pathLst>
                <a:path w="139748" h="184173">
                  <a:moveTo>
                    <a:pt x="0" y="77253"/>
                  </a:moveTo>
                  <a:lnTo>
                    <a:pt x="3120" y="126184"/>
                  </a:lnTo>
                  <a:lnTo>
                    <a:pt x="15619" y="184172"/>
                  </a:lnTo>
                  <a:lnTo>
                    <a:pt x="15092" y="183627"/>
                  </a:lnTo>
                  <a:lnTo>
                    <a:pt x="5841" y="146358"/>
                  </a:lnTo>
                  <a:lnTo>
                    <a:pt x="2324" y="83841"/>
                  </a:lnTo>
                  <a:lnTo>
                    <a:pt x="11681" y="28338"/>
                  </a:lnTo>
                  <a:lnTo>
                    <a:pt x="14806" y="16567"/>
                  </a:lnTo>
                  <a:lnTo>
                    <a:pt x="21569" y="8720"/>
                  </a:lnTo>
                  <a:lnTo>
                    <a:pt x="41562" y="0"/>
                  </a:lnTo>
                  <a:lnTo>
                    <a:pt x="51105" y="15"/>
                  </a:lnTo>
                  <a:lnTo>
                    <a:pt x="67947" y="6270"/>
                  </a:lnTo>
                  <a:lnTo>
                    <a:pt x="90582" y="22946"/>
                  </a:lnTo>
                  <a:lnTo>
                    <a:pt x="118022" y="57947"/>
                  </a:lnTo>
                  <a:lnTo>
                    <a:pt x="139747" y="109069"/>
                  </a:lnTo>
                  <a:lnTo>
                    <a:pt x="138058" y="163605"/>
                  </a:lnTo>
                  <a:lnTo>
                    <a:pt x="136871" y="182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2000" y="656808"/>
              <a:ext cx="196008" cy="396042"/>
            </a:xfrm>
            <a:custGeom>
              <a:avLst/>
              <a:gdLst/>
              <a:ahLst/>
              <a:cxnLst/>
              <a:rect l="0" t="0" r="0" b="0"/>
              <a:pathLst>
                <a:path w="196008" h="396042">
                  <a:moveTo>
                    <a:pt x="157927" y="80186"/>
                  </a:moveTo>
                  <a:lnTo>
                    <a:pt x="157927" y="57830"/>
                  </a:lnTo>
                  <a:lnTo>
                    <a:pt x="151688" y="40614"/>
                  </a:lnTo>
                  <a:lnTo>
                    <a:pt x="128619" y="10498"/>
                  </a:lnTo>
                  <a:lnTo>
                    <a:pt x="109026" y="2421"/>
                  </a:lnTo>
                  <a:lnTo>
                    <a:pt x="85890" y="0"/>
                  </a:lnTo>
                  <a:lnTo>
                    <a:pt x="63910" y="2824"/>
                  </a:lnTo>
                  <a:lnTo>
                    <a:pt x="45562" y="14218"/>
                  </a:lnTo>
                  <a:lnTo>
                    <a:pt x="30778" y="30980"/>
                  </a:lnTo>
                  <a:lnTo>
                    <a:pt x="20308" y="50128"/>
                  </a:lnTo>
                  <a:lnTo>
                    <a:pt x="12460" y="100592"/>
                  </a:lnTo>
                  <a:lnTo>
                    <a:pt x="13440" y="146414"/>
                  </a:lnTo>
                  <a:lnTo>
                    <a:pt x="21961" y="171622"/>
                  </a:lnTo>
                  <a:lnTo>
                    <a:pt x="36666" y="188285"/>
                  </a:lnTo>
                  <a:lnTo>
                    <a:pt x="45501" y="194366"/>
                  </a:lnTo>
                  <a:lnTo>
                    <a:pt x="54900" y="196081"/>
                  </a:lnTo>
                  <a:lnTo>
                    <a:pt x="74703" y="191746"/>
                  </a:lnTo>
                  <a:lnTo>
                    <a:pt x="99993" y="176152"/>
                  </a:lnTo>
                  <a:lnTo>
                    <a:pt x="143733" y="121482"/>
                  </a:lnTo>
                  <a:lnTo>
                    <a:pt x="161189" y="88214"/>
                  </a:lnTo>
                  <a:lnTo>
                    <a:pt x="166773" y="141540"/>
                  </a:lnTo>
                  <a:lnTo>
                    <a:pt x="182734" y="201350"/>
                  </a:lnTo>
                  <a:lnTo>
                    <a:pt x="195409" y="256025"/>
                  </a:lnTo>
                  <a:lnTo>
                    <a:pt x="196007" y="311885"/>
                  </a:lnTo>
                  <a:lnTo>
                    <a:pt x="193842" y="325899"/>
                  </a:lnTo>
                  <a:lnTo>
                    <a:pt x="182078" y="347710"/>
                  </a:lnTo>
                  <a:lnTo>
                    <a:pt x="165151" y="364032"/>
                  </a:lnTo>
                  <a:lnTo>
                    <a:pt x="133551" y="379798"/>
                  </a:lnTo>
                  <a:lnTo>
                    <a:pt x="74777" y="392486"/>
                  </a:lnTo>
                  <a:lnTo>
                    <a:pt x="35024" y="394988"/>
                  </a:lnTo>
                  <a:lnTo>
                    <a:pt x="0" y="396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683" y="326383"/>
              <a:ext cx="73701" cy="684353"/>
            </a:xfrm>
            <a:custGeom>
              <a:avLst/>
              <a:gdLst/>
              <a:ahLst/>
              <a:cxnLst/>
              <a:rect l="0" t="0" r="0" b="0"/>
              <a:pathLst>
                <a:path w="73701" h="684353">
                  <a:moveTo>
                    <a:pt x="73700" y="0"/>
                  </a:moveTo>
                  <a:lnTo>
                    <a:pt x="56911" y="63450"/>
                  </a:lnTo>
                  <a:lnTo>
                    <a:pt x="52738" y="112127"/>
                  </a:lnTo>
                  <a:lnTo>
                    <a:pt x="45782" y="168143"/>
                  </a:lnTo>
                  <a:lnTo>
                    <a:pt x="39719" y="227059"/>
                  </a:lnTo>
                  <a:lnTo>
                    <a:pt x="33192" y="278428"/>
                  </a:lnTo>
                  <a:lnTo>
                    <a:pt x="31903" y="333635"/>
                  </a:lnTo>
                  <a:lnTo>
                    <a:pt x="28529" y="386481"/>
                  </a:lnTo>
                  <a:lnTo>
                    <a:pt x="22533" y="436650"/>
                  </a:lnTo>
                  <a:lnTo>
                    <a:pt x="21495" y="488907"/>
                  </a:lnTo>
                  <a:lnTo>
                    <a:pt x="15598" y="537665"/>
                  </a:lnTo>
                  <a:lnTo>
                    <a:pt x="12031" y="592926"/>
                  </a:lnTo>
                  <a:lnTo>
                    <a:pt x="5385" y="648164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77089" y="305326"/>
            <a:ext cx="2597647" cy="726467"/>
            <a:chOff x="2477089" y="305326"/>
            <a:chExt cx="2597647" cy="726467"/>
          </a:xfrm>
        </p:grpSpPr>
        <p:sp>
          <p:nvSpPr>
            <p:cNvPr id="12" name="Freeform 11"/>
            <p:cNvSpPr/>
            <p:nvPr/>
          </p:nvSpPr>
          <p:spPr>
            <a:xfrm>
              <a:off x="2477089" y="443232"/>
              <a:ext cx="368878" cy="427748"/>
            </a:xfrm>
            <a:custGeom>
              <a:avLst/>
              <a:gdLst/>
              <a:ahLst/>
              <a:cxnLst/>
              <a:rect l="0" t="0" r="0" b="0"/>
              <a:pathLst>
                <a:path w="368878" h="427748">
                  <a:moveTo>
                    <a:pt x="228734" y="30550"/>
                  </a:moveTo>
                  <a:lnTo>
                    <a:pt x="210754" y="14909"/>
                  </a:lnTo>
                  <a:lnTo>
                    <a:pt x="193837" y="6831"/>
                  </a:lnTo>
                  <a:lnTo>
                    <a:pt x="132617" y="0"/>
                  </a:lnTo>
                  <a:lnTo>
                    <a:pt x="94580" y="2391"/>
                  </a:lnTo>
                  <a:lnTo>
                    <a:pt x="61083" y="13628"/>
                  </a:lnTo>
                  <a:lnTo>
                    <a:pt x="23913" y="38386"/>
                  </a:lnTo>
                  <a:lnTo>
                    <a:pt x="6870" y="64457"/>
                  </a:lnTo>
                  <a:lnTo>
                    <a:pt x="0" y="99998"/>
                  </a:lnTo>
                  <a:lnTo>
                    <a:pt x="4632" y="120297"/>
                  </a:lnTo>
                  <a:lnTo>
                    <a:pt x="9143" y="128986"/>
                  </a:lnTo>
                  <a:lnTo>
                    <a:pt x="23514" y="141760"/>
                  </a:lnTo>
                  <a:lnTo>
                    <a:pt x="66924" y="159492"/>
                  </a:lnTo>
                  <a:lnTo>
                    <a:pt x="119390" y="167024"/>
                  </a:lnTo>
                  <a:lnTo>
                    <a:pt x="175557" y="181868"/>
                  </a:lnTo>
                  <a:lnTo>
                    <a:pt x="216931" y="196747"/>
                  </a:lnTo>
                  <a:lnTo>
                    <a:pt x="279050" y="235689"/>
                  </a:lnTo>
                  <a:lnTo>
                    <a:pt x="328124" y="278316"/>
                  </a:lnTo>
                  <a:lnTo>
                    <a:pt x="356945" y="323163"/>
                  </a:lnTo>
                  <a:lnTo>
                    <a:pt x="366825" y="345434"/>
                  </a:lnTo>
                  <a:lnTo>
                    <a:pt x="368877" y="367030"/>
                  </a:lnTo>
                  <a:lnTo>
                    <a:pt x="364719" y="387157"/>
                  </a:lnTo>
                  <a:lnTo>
                    <a:pt x="355073" y="403901"/>
                  </a:lnTo>
                  <a:lnTo>
                    <a:pt x="339867" y="416023"/>
                  </a:lnTo>
                  <a:lnTo>
                    <a:pt x="330899" y="420893"/>
                  </a:lnTo>
                  <a:lnTo>
                    <a:pt x="290331" y="427747"/>
                  </a:lnTo>
                  <a:lnTo>
                    <a:pt x="252444" y="424188"/>
                  </a:lnTo>
                  <a:lnTo>
                    <a:pt x="202136" y="404100"/>
                  </a:lnTo>
                  <a:lnTo>
                    <a:pt x="140140" y="366119"/>
                  </a:lnTo>
                  <a:lnTo>
                    <a:pt x="123449" y="356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19686" y="663295"/>
              <a:ext cx="141415" cy="184676"/>
            </a:xfrm>
            <a:custGeom>
              <a:avLst/>
              <a:gdLst/>
              <a:ahLst/>
              <a:cxnLst/>
              <a:rect l="0" t="0" r="0" b="0"/>
              <a:pathLst>
                <a:path w="141415" h="184676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11490" y="146694"/>
                  </a:lnTo>
                  <a:lnTo>
                    <a:pt x="27084" y="173186"/>
                  </a:lnTo>
                  <a:lnTo>
                    <a:pt x="35676" y="178628"/>
                  </a:lnTo>
                  <a:lnTo>
                    <a:pt x="57701" y="184675"/>
                  </a:lnTo>
                  <a:lnTo>
                    <a:pt x="67785" y="183948"/>
                  </a:lnTo>
                  <a:lnTo>
                    <a:pt x="85229" y="176901"/>
                  </a:lnTo>
                  <a:lnTo>
                    <a:pt x="108204" y="159780"/>
                  </a:lnTo>
                  <a:lnTo>
                    <a:pt x="124240" y="134300"/>
                  </a:lnTo>
                  <a:lnTo>
                    <a:pt x="138969" y="93079"/>
                  </a:lnTo>
                  <a:lnTo>
                    <a:pt x="141414" y="55785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26963" y="452725"/>
              <a:ext cx="192406" cy="350543"/>
            </a:xfrm>
            <a:custGeom>
              <a:avLst/>
              <a:gdLst/>
              <a:ahLst/>
              <a:cxnLst/>
              <a:rect l="0" t="0" r="0" b="0"/>
              <a:pathLst>
                <a:path w="192406" h="350543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8212" y="168552"/>
                  </a:lnTo>
                  <a:lnTo>
                    <a:pt x="20495" y="230216"/>
                  </a:lnTo>
                  <a:lnTo>
                    <a:pt x="26480" y="281382"/>
                  </a:lnTo>
                  <a:lnTo>
                    <a:pt x="29407" y="334478"/>
                  </a:lnTo>
                  <a:lnTo>
                    <a:pt x="27794" y="335290"/>
                  </a:lnTo>
                  <a:lnTo>
                    <a:pt x="25548" y="332321"/>
                  </a:lnTo>
                  <a:lnTo>
                    <a:pt x="22388" y="300197"/>
                  </a:lnTo>
                  <a:lnTo>
                    <a:pt x="27041" y="259223"/>
                  </a:lnTo>
                  <a:lnTo>
                    <a:pt x="41418" y="223036"/>
                  </a:lnTo>
                  <a:lnTo>
                    <a:pt x="49839" y="215371"/>
                  </a:lnTo>
                  <a:lnTo>
                    <a:pt x="71674" y="206854"/>
                  </a:lnTo>
                  <a:lnTo>
                    <a:pt x="93856" y="206189"/>
                  </a:lnTo>
                  <a:lnTo>
                    <a:pt x="129195" y="215511"/>
                  </a:lnTo>
                  <a:lnTo>
                    <a:pt x="153346" y="227974"/>
                  </a:lnTo>
                  <a:lnTo>
                    <a:pt x="171879" y="245211"/>
                  </a:lnTo>
                  <a:lnTo>
                    <a:pt x="189877" y="274646"/>
                  </a:lnTo>
                  <a:lnTo>
                    <a:pt x="192405" y="295200"/>
                  </a:lnTo>
                  <a:lnTo>
                    <a:pt x="188459" y="314864"/>
                  </a:lnTo>
                  <a:lnTo>
                    <a:pt x="178906" y="331402"/>
                  </a:lnTo>
                  <a:lnTo>
                    <a:pt x="163742" y="343432"/>
                  </a:lnTo>
                  <a:lnTo>
                    <a:pt x="154785" y="348277"/>
                  </a:lnTo>
                  <a:lnTo>
                    <a:pt x="135474" y="350542"/>
                  </a:lnTo>
                  <a:lnTo>
                    <a:pt x="73577" y="33626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90176" y="410611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4654" y="205166"/>
                  </a:lnTo>
                  <a:lnTo>
                    <a:pt x="19160" y="253552"/>
                  </a:lnTo>
                  <a:lnTo>
                    <a:pt x="20495" y="303114"/>
                  </a:lnTo>
                  <a:lnTo>
                    <a:pt x="29316" y="36370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3834" y="57906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8599" y="14654"/>
                  </a:lnTo>
                  <a:lnTo>
                    <a:pt x="128389" y="19792"/>
                  </a:lnTo>
                  <a:lnTo>
                    <a:pt x="73410" y="20807"/>
                  </a:lnTo>
                  <a:lnTo>
                    <a:pt x="10258" y="293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589595"/>
              <a:ext cx="105286" cy="223446"/>
            </a:xfrm>
            <a:custGeom>
              <a:avLst/>
              <a:gdLst/>
              <a:ahLst/>
              <a:cxnLst/>
              <a:rect l="0" t="0" r="0" b="0"/>
              <a:pathLst>
                <a:path w="105286" h="223446">
                  <a:moveTo>
                    <a:pt x="0" y="73700"/>
                  </a:moveTo>
                  <a:lnTo>
                    <a:pt x="19128" y="137128"/>
                  </a:lnTo>
                  <a:lnTo>
                    <a:pt x="48194" y="200064"/>
                  </a:lnTo>
                  <a:lnTo>
                    <a:pt x="57044" y="223445"/>
                  </a:lnTo>
                  <a:lnTo>
                    <a:pt x="55378" y="213563"/>
                  </a:lnTo>
                  <a:lnTo>
                    <a:pt x="29164" y="157266"/>
                  </a:lnTo>
                  <a:lnTo>
                    <a:pt x="23460" y="120557"/>
                  </a:lnTo>
                  <a:lnTo>
                    <a:pt x="29937" y="74637"/>
                  </a:lnTo>
                  <a:lnTo>
                    <a:pt x="40326" y="43562"/>
                  </a:lnTo>
                  <a:lnTo>
                    <a:pt x="51458" y="26770"/>
                  </a:lnTo>
                  <a:lnTo>
                    <a:pt x="67324" y="146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30248" y="601768"/>
              <a:ext cx="207411" cy="187870"/>
            </a:xfrm>
            <a:custGeom>
              <a:avLst/>
              <a:gdLst/>
              <a:ahLst/>
              <a:cxnLst/>
              <a:rect l="0" t="0" r="0" b="0"/>
              <a:pathLst>
                <a:path w="207411" h="187870">
                  <a:moveTo>
                    <a:pt x="144239" y="114169"/>
                  </a:moveTo>
                  <a:lnTo>
                    <a:pt x="129585" y="52077"/>
                  </a:lnTo>
                  <a:lnTo>
                    <a:pt x="113901" y="25322"/>
                  </a:lnTo>
                  <a:lnTo>
                    <a:pt x="88846" y="2576"/>
                  </a:lnTo>
                  <a:lnTo>
                    <a:pt x="78065" y="0"/>
                  </a:lnTo>
                  <a:lnTo>
                    <a:pt x="53607" y="3376"/>
                  </a:lnTo>
                  <a:lnTo>
                    <a:pt x="33378" y="15795"/>
                  </a:lnTo>
                  <a:lnTo>
                    <a:pt x="17758" y="34183"/>
                  </a:lnTo>
                  <a:lnTo>
                    <a:pt x="3558" y="70842"/>
                  </a:lnTo>
                  <a:lnTo>
                    <a:pt x="0" y="111340"/>
                  </a:lnTo>
                  <a:lnTo>
                    <a:pt x="7005" y="150636"/>
                  </a:lnTo>
                  <a:lnTo>
                    <a:pt x="17345" y="169761"/>
                  </a:lnTo>
                  <a:lnTo>
                    <a:pt x="25718" y="174627"/>
                  </a:lnTo>
                  <a:lnTo>
                    <a:pt x="47499" y="176914"/>
                  </a:lnTo>
                  <a:lnTo>
                    <a:pt x="66538" y="170912"/>
                  </a:lnTo>
                  <a:lnTo>
                    <a:pt x="82799" y="159275"/>
                  </a:lnTo>
                  <a:lnTo>
                    <a:pt x="103938" y="132993"/>
                  </a:lnTo>
                  <a:lnTo>
                    <a:pt x="113849" y="113177"/>
                  </a:lnTo>
                  <a:lnTo>
                    <a:pt x="118130" y="109998"/>
                  </a:lnTo>
                  <a:lnTo>
                    <a:pt x="122154" y="111389"/>
                  </a:lnTo>
                  <a:lnTo>
                    <a:pt x="129744" y="122292"/>
                  </a:lnTo>
                  <a:lnTo>
                    <a:pt x="147268" y="154768"/>
                  </a:lnTo>
                  <a:lnTo>
                    <a:pt x="160793" y="168478"/>
                  </a:lnTo>
                  <a:lnTo>
                    <a:pt x="191832" y="183692"/>
                  </a:lnTo>
                  <a:lnTo>
                    <a:pt x="207410" y="187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3285" y="610652"/>
              <a:ext cx="122301" cy="168457"/>
            </a:xfrm>
            <a:custGeom>
              <a:avLst/>
              <a:gdLst/>
              <a:ahLst/>
              <a:cxnLst/>
              <a:rect l="0" t="0" r="0" b="0"/>
              <a:pathLst>
                <a:path w="122301" h="168457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10498" y="29309"/>
                  </a:lnTo>
                  <a:lnTo>
                    <a:pt x="2421" y="48901"/>
                  </a:lnTo>
                  <a:lnTo>
                    <a:pt x="0" y="73207"/>
                  </a:lnTo>
                  <a:lnTo>
                    <a:pt x="6384" y="112028"/>
                  </a:lnTo>
                  <a:lnTo>
                    <a:pt x="16580" y="135188"/>
                  </a:lnTo>
                  <a:lnTo>
                    <a:pt x="32029" y="150941"/>
                  </a:lnTo>
                  <a:lnTo>
                    <a:pt x="41062" y="156779"/>
                  </a:lnTo>
                  <a:lnTo>
                    <a:pt x="76133" y="164997"/>
                  </a:lnTo>
                  <a:lnTo>
                    <a:pt x="12230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9813" y="347440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20" y="218430"/>
                  </a:lnTo>
                  <a:lnTo>
                    <a:pt x="8334" y="276070"/>
                  </a:lnTo>
                  <a:lnTo>
                    <a:pt x="9878" y="331363"/>
                  </a:lnTo>
                  <a:lnTo>
                    <a:pt x="10401" y="391968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53471" y="54748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9464" y="3120"/>
                  </a:lnTo>
                  <a:lnTo>
                    <a:pt x="138918" y="10723"/>
                  </a:lnTo>
                  <a:lnTo>
                    <a:pt x="83940" y="18669"/>
                  </a:lnTo>
                  <a:lnTo>
                    <a:pt x="28019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9855" y="62118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7235" y="11345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8798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4611" y="610676"/>
              <a:ext cx="178986" cy="160267"/>
            </a:xfrm>
            <a:custGeom>
              <a:avLst/>
              <a:gdLst/>
              <a:ahLst/>
              <a:cxnLst/>
              <a:rect l="0" t="0" r="0" b="0"/>
              <a:pathLst>
                <a:path w="178986" h="160267">
                  <a:moveTo>
                    <a:pt x="0" y="42090"/>
                  </a:moveTo>
                  <a:lnTo>
                    <a:pt x="17958" y="105518"/>
                  </a:lnTo>
                  <a:lnTo>
                    <a:pt x="36301" y="160266"/>
                  </a:lnTo>
                  <a:lnTo>
                    <a:pt x="24918" y="98662"/>
                  </a:lnTo>
                  <a:lnTo>
                    <a:pt x="24939" y="45293"/>
                  </a:lnTo>
                  <a:lnTo>
                    <a:pt x="30971" y="23626"/>
                  </a:lnTo>
                  <a:lnTo>
                    <a:pt x="41451" y="6198"/>
                  </a:lnTo>
                  <a:lnTo>
                    <a:pt x="49861" y="1785"/>
                  </a:lnTo>
                  <a:lnTo>
                    <a:pt x="71683" y="0"/>
                  </a:lnTo>
                  <a:lnTo>
                    <a:pt x="90741" y="6226"/>
                  </a:lnTo>
                  <a:lnTo>
                    <a:pt x="108180" y="19132"/>
                  </a:lnTo>
                  <a:lnTo>
                    <a:pt x="135389" y="51535"/>
                  </a:lnTo>
                  <a:lnTo>
                    <a:pt x="164200" y="113355"/>
                  </a:lnTo>
                  <a:lnTo>
                    <a:pt x="178985" y="136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43067" y="622752"/>
              <a:ext cx="219463" cy="395302"/>
            </a:xfrm>
            <a:custGeom>
              <a:avLst/>
              <a:gdLst/>
              <a:ahLst/>
              <a:cxnLst/>
              <a:rect l="0" t="0" r="0" b="0"/>
              <a:pathLst>
                <a:path w="219463" h="395302">
                  <a:moveTo>
                    <a:pt x="147399" y="93185"/>
                  </a:moveTo>
                  <a:lnTo>
                    <a:pt x="152988" y="76418"/>
                  </a:lnTo>
                  <a:lnTo>
                    <a:pt x="150875" y="43634"/>
                  </a:lnTo>
                  <a:lnTo>
                    <a:pt x="137250" y="9873"/>
                  </a:lnTo>
                  <a:lnTo>
                    <a:pt x="127765" y="3719"/>
                  </a:lnTo>
                  <a:lnTo>
                    <a:pt x="101628" y="0"/>
                  </a:lnTo>
                  <a:lnTo>
                    <a:pt x="79873" y="5366"/>
                  </a:lnTo>
                  <a:lnTo>
                    <a:pt x="62405" y="16720"/>
                  </a:lnTo>
                  <a:lnTo>
                    <a:pt x="46843" y="33464"/>
                  </a:lnTo>
                  <a:lnTo>
                    <a:pt x="38367" y="55724"/>
                  </a:lnTo>
                  <a:lnTo>
                    <a:pt x="36106" y="68211"/>
                  </a:lnTo>
                  <a:lnTo>
                    <a:pt x="39834" y="91444"/>
                  </a:lnTo>
                  <a:lnTo>
                    <a:pt x="55086" y="121136"/>
                  </a:lnTo>
                  <a:lnTo>
                    <a:pt x="61291" y="129366"/>
                  </a:lnTo>
                  <a:lnTo>
                    <a:pt x="80663" y="138512"/>
                  </a:lnTo>
                  <a:lnTo>
                    <a:pt x="92380" y="140950"/>
                  </a:lnTo>
                  <a:lnTo>
                    <a:pt x="102530" y="140237"/>
                  </a:lnTo>
                  <a:lnTo>
                    <a:pt x="120049" y="133204"/>
                  </a:lnTo>
                  <a:lnTo>
                    <a:pt x="164702" y="96203"/>
                  </a:lnTo>
                  <a:lnTo>
                    <a:pt x="170633" y="95197"/>
                  </a:lnTo>
                  <a:lnTo>
                    <a:pt x="175756" y="98036"/>
                  </a:lnTo>
                  <a:lnTo>
                    <a:pt x="180342" y="103438"/>
                  </a:lnTo>
                  <a:lnTo>
                    <a:pt x="185437" y="121919"/>
                  </a:lnTo>
                  <a:lnTo>
                    <a:pt x="194297" y="171911"/>
                  </a:lnTo>
                  <a:lnTo>
                    <a:pt x="206142" y="226846"/>
                  </a:lnTo>
                  <a:lnTo>
                    <a:pt x="212815" y="282758"/>
                  </a:lnTo>
                  <a:lnTo>
                    <a:pt x="219462" y="338862"/>
                  </a:lnTo>
                  <a:lnTo>
                    <a:pt x="214132" y="360693"/>
                  </a:lnTo>
                  <a:lnTo>
                    <a:pt x="209435" y="369789"/>
                  </a:lnTo>
                  <a:lnTo>
                    <a:pt x="194858" y="383017"/>
                  </a:lnTo>
                  <a:lnTo>
                    <a:pt x="175511" y="391625"/>
                  </a:lnTo>
                  <a:lnTo>
                    <a:pt x="138311" y="395301"/>
                  </a:lnTo>
                  <a:lnTo>
                    <a:pt x="75506" y="383589"/>
                  </a:lnTo>
                  <a:lnTo>
                    <a:pt x="13987" y="378263"/>
                  </a:lnTo>
                  <a:lnTo>
                    <a:pt x="0" y="377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48394" y="305326"/>
              <a:ext cx="126342" cy="726467"/>
            </a:xfrm>
            <a:custGeom>
              <a:avLst/>
              <a:gdLst/>
              <a:ahLst/>
              <a:cxnLst/>
              <a:rect l="0" t="0" r="0" b="0"/>
              <a:pathLst>
                <a:path w="126342" h="726467">
                  <a:moveTo>
                    <a:pt x="126341" y="0"/>
                  </a:moveTo>
                  <a:lnTo>
                    <a:pt x="108383" y="53875"/>
                  </a:lnTo>
                  <a:lnTo>
                    <a:pt x="94675" y="104359"/>
                  </a:lnTo>
                  <a:lnTo>
                    <a:pt x="87323" y="154533"/>
                  </a:lnTo>
                  <a:lnTo>
                    <a:pt x="79250" y="213409"/>
                  </a:lnTo>
                  <a:lnTo>
                    <a:pt x="67560" y="270099"/>
                  </a:lnTo>
                  <a:lnTo>
                    <a:pt x="60918" y="326357"/>
                  </a:lnTo>
                  <a:lnTo>
                    <a:pt x="48687" y="382530"/>
                  </a:lnTo>
                  <a:lnTo>
                    <a:pt x="35006" y="445922"/>
                  </a:lnTo>
                  <a:lnTo>
                    <a:pt x="21039" y="504717"/>
                  </a:lnTo>
                  <a:lnTo>
                    <a:pt x="12604" y="566981"/>
                  </a:lnTo>
                  <a:lnTo>
                    <a:pt x="3702" y="627199"/>
                  </a:lnTo>
                  <a:lnTo>
                    <a:pt x="731" y="684155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174431" y="231626"/>
            <a:ext cx="2079704" cy="747525"/>
            <a:chOff x="5174431" y="231626"/>
            <a:chExt cx="2079704" cy="747525"/>
          </a:xfrm>
        </p:grpSpPr>
        <p:sp>
          <p:nvSpPr>
            <p:cNvPr id="28" name="Freeform 27"/>
            <p:cNvSpPr/>
            <p:nvPr/>
          </p:nvSpPr>
          <p:spPr>
            <a:xfrm>
              <a:off x="5174431" y="424952"/>
              <a:ext cx="321445" cy="417328"/>
            </a:xfrm>
            <a:custGeom>
              <a:avLst/>
              <a:gdLst/>
              <a:ahLst/>
              <a:cxnLst/>
              <a:rect l="0" t="0" r="0" b="0"/>
              <a:pathLst>
                <a:path w="321445" h="417328">
                  <a:moveTo>
                    <a:pt x="5590" y="364685"/>
                  </a:moveTo>
                  <a:lnTo>
                    <a:pt x="0" y="347917"/>
                  </a:lnTo>
                  <a:lnTo>
                    <a:pt x="376" y="330326"/>
                  </a:lnTo>
                  <a:lnTo>
                    <a:pt x="13308" y="278922"/>
                  </a:lnTo>
                  <a:lnTo>
                    <a:pt x="23665" y="226818"/>
                  </a:lnTo>
                  <a:lnTo>
                    <a:pt x="31647" y="165876"/>
                  </a:lnTo>
                  <a:lnTo>
                    <a:pt x="37253" y="107089"/>
                  </a:lnTo>
                  <a:lnTo>
                    <a:pt x="51685" y="49569"/>
                  </a:lnTo>
                  <a:lnTo>
                    <a:pt x="55037" y="45813"/>
                  </a:lnTo>
                  <a:lnTo>
                    <a:pt x="58442" y="46819"/>
                  </a:lnTo>
                  <a:lnTo>
                    <a:pt x="61881" y="50999"/>
                  </a:lnTo>
                  <a:lnTo>
                    <a:pt x="79308" y="109282"/>
                  </a:lnTo>
                  <a:lnTo>
                    <a:pt x="98009" y="163116"/>
                  </a:lnTo>
                  <a:lnTo>
                    <a:pt x="109446" y="179952"/>
                  </a:lnTo>
                  <a:lnTo>
                    <a:pt x="125447" y="192114"/>
                  </a:lnTo>
                  <a:lnTo>
                    <a:pt x="134628" y="196995"/>
                  </a:lnTo>
                  <a:lnTo>
                    <a:pt x="143088" y="197910"/>
                  </a:lnTo>
                  <a:lnTo>
                    <a:pt x="158727" y="192687"/>
                  </a:lnTo>
                  <a:lnTo>
                    <a:pt x="173476" y="176327"/>
                  </a:lnTo>
                  <a:lnTo>
                    <a:pt x="196419" y="133286"/>
                  </a:lnTo>
                  <a:lnTo>
                    <a:pt x="215870" y="72112"/>
                  </a:lnTo>
                  <a:lnTo>
                    <a:pt x="234839" y="18707"/>
                  </a:lnTo>
                  <a:lnTo>
                    <a:pt x="246298" y="1907"/>
                  </a:lnTo>
                  <a:lnTo>
                    <a:pt x="249120" y="0"/>
                  </a:lnTo>
                  <a:lnTo>
                    <a:pt x="249831" y="2239"/>
                  </a:lnTo>
                  <a:lnTo>
                    <a:pt x="249136" y="7241"/>
                  </a:lnTo>
                  <a:lnTo>
                    <a:pt x="256261" y="61738"/>
                  </a:lnTo>
                  <a:lnTo>
                    <a:pt x="257876" y="121570"/>
                  </a:lnTo>
                  <a:lnTo>
                    <a:pt x="266600" y="175242"/>
                  </a:lnTo>
                  <a:lnTo>
                    <a:pt x="276208" y="224066"/>
                  </a:lnTo>
                  <a:lnTo>
                    <a:pt x="286464" y="280126"/>
                  </a:lnTo>
                  <a:lnTo>
                    <a:pt x="300410" y="342176"/>
                  </a:lnTo>
                  <a:lnTo>
                    <a:pt x="316768" y="401712"/>
                  </a:lnTo>
                  <a:lnTo>
                    <a:pt x="321444" y="417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41111" y="610652"/>
              <a:ext cx="144279" cy="142149"/>
            </a:xfrm>
            <a:custGeom>
              <a:avLst/>
              <a:gdLst/>
              <a:ahLst/>
              <a:cxnLst/>
              <a:rect l="0" t="0" r="0" b="0"/>
              <a:pathLst>
                <a:path w="144279" h="142149">
                  <a:moveTo>
                    <a:pt x="17935" y="21057"/>
                  </a:moveTo>
                  <a:lnTo>
                    <a:pt x="6757" y="32236"/>
                  </a:lnTo>
                  <a:lnTo>
                    <a:pt x="1269" y="50202"/>
                  </a:lnTo>
                  <a:lnTo>
                    <a:pt x="0" y="73785"/>
                  </a:lnTo>
                  <a:lnTo>
                    <a:pt x="7032" y="111030"/>
                  </a:lnTo>
                  <a:lnTo>
                    <a:pt x="17379" y="129675"/>
                  </a:lnTo>
                  <a:lnTo>
                    <a:pt x="25753" y="135583"/>
                  </a:lnTo>
                  <a:lnTo>
                    <a:pt x="47536" y="142148"/>
                  </a:lnTo>
                  <a:lnTo>
                    <a:pt x="69696" y="138826"/>
                  </a:lnTo>
                  <a:lnTo>
                    <a:pt x="98782" y="123802"/>
                  </a:lnTo>
                  <a:lnTo>
                    <a:pt x="113529" y="110006"/>
                  </a:lnTo>
                  <a:lnTo>
                    <a:pt x="123982" y="92175"/>
                  </a:lnTo>
                  <a:lnTo>
                    <a:pt x="135582" y="33441"/>
                  </a:lnTo>
                  <a:lnTo>
                    <a:pt x="1442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8031" y="431668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339" y="40857"/>
                  </a:lnTo>
                  <a:lnTo>
                    <a:pt x="19786" y="98321"/>
                  </a:lnTo>
                  <a:lnTo>
                    <a:pt x="31209" y="148455"/>
                  </a:lnTo>
                  <a:lnTo>
                    <a:pt x="38883" y="200354"/>
                  </a:lnTo>
                  <a:lnTo>
                    <a:pt x="44276" y="249657"/>
                  </a:lnTo>
                  <a:lnTo>
                    <a:pt x="58776" y="311730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11426" y="421139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9" y="118193"/>
                  </a:lnTo>
                  <a:lnTo>
                    <a:pt x="16109" y="169291"/>
                  </a:lnTo>
                  <a:lnTo>
                    <a:pt x="24218" y="225423"/>
                  </a:lnTo>
                  <a:lnTo>
                    <a:pt x="31755" y="286554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32787" y="56853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6485" y="14655"/>
                  </a:lnTo>
                  <a:lnTo>
                    <a:pt x="85105" y="20962"/>
                  </a:lnTo>
                  <a:lnTo>
                    <a:pt x="2920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85471" y="652766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74943" y="515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06155" y="600199"/>
              <a:ext cx="124465" cy="364668"/>
            </a:xfrm>
            <a:custGeom>
              <a:avLst/>
              <a:gdLst/>
              <a:ahLst/>
              <a:cxnLst/>
              <a:rect l="0" t="0" r="0" b="0"/>
              <a:pathLst>
                <a:path w="124465" h="364668">
                  <a:moveTo>
                    <a:pt x="26715" y="168381"/>
                  </a:moveTo>
                  <a:lnTo>
                    <a:pt x="35780" y="226998"/>
                  </a:lnTo>
                  <a:lnTo>
                    <a:pt x="38124" y="288407"/>
                  </a:lnTo>
                  <a:lnTo>
                    <a:pt x="45519" y="346811"/>
                  </a:lnTo>
                  <a:lnTo>
                    <a:pt x="46771" y="364667"/>
                  </a:lnTo>
                  <a:lnTo>
                    <a:pt x="46305" y="344173"/>
                  </a:lnTo>
                  <a:lnTo>
                    <a:pt x="33079" y="283124"/>
                  </a:lnTo>
                  <a:lnTo>
                    <a:pt x="23012" y="228115"/>
                  </a:lnTo>
                  <a:lnTo>
                    <a:pt x="12620" y="172952"/>
                  </a:lnTo>
                  <a:lnTo>
                    <a:pt x="7721" y="119562"/>
                  </a:lnTo>
                  <a:lnTo>
                    <a:pt x="0" y="58695"/>
                  </a:lnTo>
                  <a:lnTo>
                    <a:pt x="2363" y="34234"/>
                  </a:lnTo>
                  <a:lnTo>
                    <a:pt x="10433" y="14783"/>
                  </a:lnTo>
                  <a:lnTo>
                    <a:pt x="15860" y="6321"/>
                  </a:lnTo>
                  <a:lnTo>
                    <a:pt x="22988" y="1849"/>
                  </a:lnTo>
                  <a:lnTo>
                    <a:pt x="40267" y="0"/>
                  </a:lnTo>
                  <a:lnTo>
                    <a:pt x="69725" y="5536"/>
                  </a:lnTo>
                  <a:lnTo>
                    <a:pt x="87164" y="17627"/>
                  </a:lnTo>
                  <a:lnTo>
                    <a:pt x="101545" y="34699"/>
                  </a:lnTo>
                  <a:lnTo>
                    <a:pt x="124206" y="84573"/>
                  </a:lnTo>
                  <a:lnTo>
                    <a:pt x="124464" y="94961"/>
                  </a:lnTo>
                  <a:lnTo>
                    <a:pt x="118512" y="115863"/>
                  </a:lnTo>
                  <a:lnTo>
                    <a:pt x="102007" y="141771"/>
                  </a:lnTo>
                  <a:lnTo>
                    <a:pt x="82795" y="150705"/>
                  </a:lnTo>
                  <a:lnTo>
                    <a:pt x="37244" y="157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90798" y="400082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58334"/>
                  </a:lnTo>
                  <a:lnTo>
                    <a:pt x="8333" y="210691"/>
                  </a:lnTo>
                  <a:lnTo>
                    <a:pt x="9877" y="260129"/>
                  </a:lnTo>
                  <a:lnTo>
                    <a:pt x="10399" y="31875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75026" y="642238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9543" y="55659"/>
                  </a:lnTo>
                  <a:lnTo>
                    <a:pt x="47990" y="71531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96083" y="610652"/>
              <a:ext cx="94757" cy="368499"/>
            </a:xfrm>
            <a:custGeom>
              <a:avLst/>
              <a:gdLst/>
              <a:ahLst/>
              <a:cxnLst/>
              <a:rect l="0" t="0" r="0" b="0"/>
              <a:pathLst>
                <a:path w="94757" h="368499">
                  <a:moveTo>
                    <a:pt x="94756" y="0"/>
                  </a:moveTo>
                  <a:lnTo>
                    <a:pt x="80102" y="53028"/>
                  </a:lnTo>
                  <a:lnTo>
                    <a:pt x="66558" y="111644"/>
                  </a:lnTo>
                  <a:lnTo>
                    <a:pt x="56115" y="162281"/>
                  </a:lnTo>
                  <a:lnTo>
                    <a:pt x="42107" y="225555"/>
                  </a:lnTo>
                  <a:lnTo>
                    <a:pt x="28075" y="283720"/>
                  </a:lnTo>
                  <a:lnTo>
                    <a:pt x="7971" y="33962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75067" y="61065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43482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61192" y="589256"/>
              <a:ext cx="113918" cy="140977"/>
            </a:xfrm>
            <a:custGeom>
              <a:avLst/>
              <a:gdLst/>
              <a:ahLst/>
              <a:cxnLst/>
              <a:rect l="0" t="0" r="0" b="0"/>
              <a:pathLst>
                <a:path w="113918" h="140977">
                  <a:moveTo>
                    <a:pt x="19160" y="84567"/>
                  </a:moveTo>
                  <a:lnTo>
                    <a:pt x="16040" y="127259"/>
                  </a:lnTo>
                  <a:lnTo>
                    <a:pt x="13571" y="137595"/>
                  </a:lnTo>
                  <a:lnTo>
                    <a:pt x="10755" y="140976"/>
                  </a:lnTo>
                  <a:lnTo>
                    <a:pt x="7708" y="139721"/>
                  </a:lnTo>
                  <a:lnTo>
                    <a:pt x="4506" y="135374"/>
                  </a:lnTo>
                  <a:lnTo>
                    <a:pt x="0" y="101311"/>
                  </a:lnTo>
                  <a:lnTo>
                    <a:pt x="6884" y="46974"/>
                  </a:lnTo>
                  <a:lnTo>
                    <a:pt x="12924" y="23406"/>
                  </a:lnTo>
                  <a:lnTo>
                    <a:pt x="18512" y="14547"/>
                  </a:lnTo>
                  <a:lnTo>
                    <a:pt x="34080" y="1585"/>
                  </a:lnTo>
                  <a:lnTo>
                    <a:pt x="43145" y="0"/>
                  </a:lnTo>
                  <a:lnTo>
                    <a:pt x="62575" y="4478"/>
                  </a:lnTo>
                  <a:lnTo>
                    <a:pt x="79790" y="20506"/>
                  </a:lnTo>
                  <a:lnTo>
                    <a:pt x="104316" y="63334"/>
                  </a:lnTo>
                  <a:lnTo>
                    <a:pt x="113917" y="126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43523" y="564520"/>
              <a:ext cx="218628" cy="383045"/>
            </a:xfrm>
            <a:custGeom>
              <a:avLst/>
              <a:gdLst/>
              <a:ahLst/>
              <a:cxnLst/>
              <a:rect l="0" t="0" r="0" b="0"/>
              <a:pathLst>
                <a:path w="218628" h="383045">
                  <a:moveTo>
                    <a:pt x="200042" y="98775"/>
                  </a:moveTo>
                  <a:lnTo>
                    <a:pt x="179743" y="37664"/>
                  </a:lnTo>
                  <a:lnTo>
                    <a:pt x="164114" y="15463"/>
                  </a:lnTo>
                  <a:lnTo>
                    <a:pt x="142349" y="3256"/>
                  </a:lnTo>
                  <a:lnTo>
                    <a:pt x="129995" y="0"/>
                  </a:lnTo>
                  <a:lnTo>
                    <a:pt x="106908" y="2623"/>
                  </a:lnTo>
                  <a:lnTo>
                    <a:pt x="86119" y="12757"/>
                  </a:lnTo>
                  <a:lnTo>
                    <a:pt x="69081" y="28959"/>
                  </a:lnTo>
                  <a:lnTo>
                    <a:pt x="51925" y="57812"/>
                  </a:lnTo>
                  <a:lnTo>
                    <a:pt x="49594" y="78229"/>
                  </a:lnTo>
                  <a:lnTo>
                    <a:pt x="57630" y="119933"/>
                  </a:lnTo>
                  <a:lnTo>
                    <a:pt x="64156" y="126918"/>
                  </a:lnTo>
                  <a:lnTo>
                    <a:pt x="83886" y="134680"/>
                  </a:lnTo>
                  <a:lnTo>
                    <a:pt x="121302" y="133460"/>
                  </a:lnTo>
                  <a:lnTo>
                    <a:pt x="142039" y="125499"/>
                  </a:lnTo>
                  <a:lnTo>
                    <a:pt x="150845" y="120100"/>
                  </a:lnTo>
                  <a:lnTo>
                    <a:pt x="163748" y="104743"/>
                  </a:lnTo>
                  <a:lnTo>
                    <a:pt x="168827" y="95735"/>
                  </a:lnTo>
                  <a:lnTo>
                    <a:pt x="173382" y="94409"/>
                  </a:lnTo>
                  <a:lnTo>
                    <a:pt x="177589" y="98204"/>
                  </a:lnTo>
                  <a:lnTo>
                    <a:pt x="192747" y="132327"/>
                  </a:lnTo>
                  <a:lnTo>
                    <a:pt x="202201" y="194715"/>
                  </a:lnTo>
                  <a:lnTo>
                    <a:pt x="216704" y="256642"/>
                  </a:lnTo>
                  <a:lnTo>
                    <a:pt x="218627" y="295159"/>
                  </a:lnTo>
                  <a:lnTo>
                    <a:pt x="214930" y="318248"/>
                  </a:lnTo>
                  <a:lnTo>
                    <a:pt x="206269" y="337088"/>
                  </a:lnTo>
                  <a:lnTo>
                    <a:pt x="200684" y="345388"/>
                  </a:lnTo>
                  <a:lnTo>
                    <a:pt x="182000" y="357729"/>
                  </a:lnTo>
                  <a:lnTo>
                    <a:pt x="158098" y="365944"/>
                  </a:lnTo>
                  <a:lnTo>
                    <a:pt x="104626" y="371218"/>
                  </a:lnTo>
                  <a:lnTo>
                    <a:pt x="43413" y="379580"/>
                  </a:lnTo>
                  <a:lnTo>
                    <a:pt x="0" y="383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8849" y="231626"/>
              <a:ext cx="105286" cy="684354"/>
            </a:xfrm>
            <a:custGeom>
              <a:avLst/>
              <a:gdLst/>
              <a:ahLst/>
              <a:cxnLst/>
              <a:rect l="0" t="0" r="0" b="0"/>
              <a:pathLst>
                <a:path w="105286" h="684354">
                  <a:moveTo>
                    <a:pt x="105285" y="0"/>
                  </a:moveTo>
                  <a:lnTo>
                    <a:pt x="94107" y="22357"/>
                  </a:lnTo>
                  <a:lnTo>
                    <a:pt x="85010" y="85135"/>
                  </a:lnTo>
                  <a:lnTo>
                    <a:pt x="76281" y="138090"/>
                  </a:lnTo>
                  <a:lnTo>
                    <a:pt x="74210" y="193264"/>
                  </a:lnTo>
                  <a:lnTo>
                    <a:pt x="73801" y="249222"/>
                  </a:lnTo>
                  <a:lnTo>
                    <a:pt x="70601" y="305336"/>
                  </a:lnTo>
                  <a:lnTo>
                    <a:pt x="64639" y="361481"/>
                  </a:lnTo>
                  <a:lnTo>
                    <a:pt x="55056" y="417631"/>
                  </a:lnTo>
                  <a:lnTo>
                    <a:pt x="41898" y="473783"/>
                  </a:lnTo>
                  <a:lnTo>
                    <a:pt x="33623" y="529935"/>
                  </a:lnTo>
                  <a:lnTo>
                    <a:pt x="23582" y="584917"/>
                  </a:lnTo>
                  <a:lnTo>
                    <a:pt x="10334" y="637025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393042" y="373288"/>
            <a:ext cx="1341549" cy="479521"/>
            <a:chOff x="7393042" y="373288"/>
            <a:chExt cx="1341549" cy="479521"/>
          </a:xfrm>
        </p:grpSpPr>
        <p:sp>
          <p:nvSpPr>
            <p:cNvPr id="45" name="Freeform 44"/>
            <p:cNvSpPr/>
            <p:nvPr/>
          </p:nvSpPr>
          <p:spPr>
            <a:xfrm>
              <a:off x="7393042" y="373288"/>
              <a:ext cx="321630" cy="321593"/>
            </a:xfrm>
            <a:custGeom>
              <a:avLst/>
              <a:gdLst/>
              <a:ahLst/>
              <a:cxnLst/>
              <a:rect l="0" t="0" r="0" b="0"/>
              <a:pathLst>
                <a:path w="321630" h="321593">
                  <a:moveTo>
                    <a:pt x="50605" y="321592"/>
                  </a:moveTo>
                  <a:lnTo>
                    <a:pt x="43369" y="294036"/>
                  </a:lnTo>
                  <a:lnTo>
                    <a:pt x="37608" y="237814"/>
                  </a:lnTo>
                  <a:lnTo>
                    <a:pt x="31141" y="181301"/>
                  </a:lnTo>
                  <a:lnTo>
                    <a:pt x="21458" y="126248"/>
                  </a:lnTo>
                  <a:lnTo>
                    <a:pt x="4841" y="69527"/>
                  </a:lnTo>
                  <a:lnTo>
                    <a:pt x="0" y="31917"/>
                  </a:lnTo>
                  <a:lnTo>
                    <a:pt x="2831" y="22021"/>
                  </a:lnTo>
                  <a:lnTo>
                    <a:pt x="8227" y="14253"/>
                  </a:lnTo>
                  <a:lnTo>
                    <a:pt x="15334" y="7905"/>
                  </a:lnTo>
                  <a:lnTo>
                    <a:pt x="38829" y="852"/>
                  </a:lnTo>
                  <a:lnTo>
                    <a:pt x="84941" y="0"/>
                  </a:lnTo>
                  <a:lnTo>
                    <a:pt x="147335" y="10193"/>
                  </a:lnTo>
                  <a:lnTo>
                    <a:pt x="190530" y="25645"/>
                  </a:lnTo>
                  <a:lnTo>
                    <a:pt x="246543" y="67024"/>
                  </a:lnTo>
                  <a:lnTo>
                    <a:pt x="277913" y="102201"/>
                  </a:lnTo>
                  <a:lnTo>
                    <a:pt x="310592" y="161694"/>
                  </a:lnTo>
                  <a:lnTo>
                    <a:pt x="318233" y="185016"/>
                  </a:lnTo>
                  <a:lnTo>
                    <a:pt x="321629" y="210979"/>
                  </a:lnTo>
                  <a:lnTo>
                    <a:pt x="316899" y="231877"/>
                  </a:lnTo>
                  <a:lnTo>
                    <a:pt x="294799" y="264356"/>
                  </a:lnTo>
                  <a:lnTo>
                    <a:pt x="238076" y="300393"/>
                  </a:lnTo>
                  <a:lnTo>
                    <a:pt x="211134" y="312170"/>
                  </a:lnTo>
                  <a:lnTo>
                    <a:pt x="152591" y="319731"/>
                  </a:lnTo>
                  <a:lnTo>
                    <a:pt x="108510" y="321041"/>
                  </a:lnTo>
                  <a:lnTo>
                    <a:pt x="71662" y="321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91088" y="55801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54259" y="515896"/>
              <a:ext cx="84229" cy="161384"/>
            </a:xfrm>
            <a:custGeom>
              <a:avLst/>
              <a:gdLst/>
              <a:ahLst/>
              <a:cxnLst/>
              <a:rect l="0" t="0" r="0" b="0"/>
              <a:pathLst>
                <a:path w="84229" h="161384">
                  <a:moveTo>
                    <a:pt x="0" y="10528"/>
                  </a:moveTo>
                  <a:lnTo>
                    <a:pt x="17958" y="71639"/>
                  </a:lnTo>
                  <a:lnTo>
                    <a:pt x="40738" y="126071"/>
                  </a:lnTo>
                  <a:lnTo>
                    <a:pt x="54705" y="157847"/>
                  </a:lnTo>
                  <a:lnTo>
                    <a:pt x="59867" y="161383"/>
                  </a:lnTo>
                  <a:lnTo>
                    <a:pt x="65647" y="160231"/>
                  </a:lnTo>
                  <a:lnTo>
                    <a:pt x="71840" y="155954"/>
                  </a:lnTo>
                  <a:lnTo>
                    <a:pt x="78723" y="135603"/>
                  </a:lnTo>
                  <a:lnTo>
                    <a:pt x="83141" y="74879"/>
                  </a:lnTo>
                  <a:lnTo>
                    <a:pt x="84085" y="130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24179" y="547481"/>
              <a:ext cx="9065" cy="147400"/>
            </a:xfrm>
            <a:custGeom>
              <a:avLst/>
              <a:gdLst/>
              <a:ahLst/>
              <a:cxnLst/>
              <a:rect l="0" t="0" r="0" b="0"/>
              <a:pathLst>
                <a:path w="9065" h="147400">
                  <a:moveTo>
                    <a:pt x="9064" y="0"/>
                  </a:moveTo>
                  <a:lnTo>
                    <a:pt x="0" y="58617"/>
                  </a:lnTo>
                  <a:lnTo>
                    <a:pt x="7062" y="115214"/>
                  </a:lnTo>
                  <a:lnTo>
                    <a:pt x="906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2271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24276" y="376106"/>
              <a:ext cx="151124" cy="297473"/>
            </a:xfrm>
            <a:custGeom>
              <a:avLst/>
              <a:gdLst/>
              <a:ahLst/>
              <a:cxnLst/>
              <a:rect l="0" t="0" r="0" b="0"/>
              <a:pathLst>
                <a:path w="151124" h="297473">
                  <a:moveTo>
                    <a:pt x="109009" y="171375"/>
                  </a:moveTo>
                  <a:lnTo>
                    <a:pt x="97830" y="160197"/>
                  </a:lnTo>
                  <a:lnTo>
                    <a:pt x="89858" y="158074"/>
                  </a:lnTo>
                  <a:lnTo>
                    <a:pt x="68522" y="158835"/>
                  </a:lnTo>
                  <a:lnTo>
                    <a:pt x="35791" y="171429"/>
                  </a:lnTo>
                  <a:lnTo>
                    <a:pt x="20705" y="186607"/>
                  </a:lnTo>
                  <a:lnTo>
                    <a:pt x="1489" y="224947"/>
                  </a:lnTo>
                  <a:lnTo>
                    <a:pt x="0" y="248607"/>
                  </a:lnTo>
                  <a:lnTo>
                    <a:pt x="4409" y="272381"/>
                  </a:lnTo>
                  <a:lnTo>
                    <a:pt x="14167" y="290746"/>
                  </a:lnTo>
                  <a:lnTo>
                    <a:pt x="22384" y="295410"/>
                  </a:lnTo>
                  <a:lnTo>
                    <a:pt x="43993" y="297472"/>
                  </a:lnTo>
                  <a:lnTo>
                    <a:pt x="62955" y="291369"/>
                  </a:lnTo>
                  <a:lnTo>
                    <a:pt x="79182" y="279688"/>
                  </a:lnTo>
                  <a:lnTo>
                    <a:pt x="94192" y="262798"/>
                  </a:lnTo>
                  <a:lnTo>
                    <a:pt x="110208" y="227969"/>
                  </a:lnTo>
                  <a:lnTo>
                    <a:pt x="118865" y="165873"/>
                  </a:lnTo>
                  <a:lnTo>
                    <a:pt x="126228" y="115803"/>
                  </a:lnTo>
                  <a:lnTo>
                    <a:pt x="126188" y="59489"/>
                  </a:lnTo>
                  <a:lnTo>
                    <a:pt x="115262" y="8634"/>
                  </a:lnTo>
                  <a:lnTo>
                    <a:pt x="110837" y="2050"/>
                  </a:lnTo>
                  <a:lnTo>
                    <a:pt x="105549" y="0"/>
                  </a:lnTo>
                  <a:lnTo>
                    <a:pt x="99684" y="973"/>
                  </a:lnTo>
                  <a:lnTo>
                    <a:pt x="95773" y="6301"/>
                  </a:lnTo>
                  <a:lnTo>
                    <a:pt x="90269" y="36157"/>
                  </a:lnTo>
                  <a:lnTo>
                    <a:pt x="91529" y="88167"/>
                  </a:lnTo>
                  <a:lnTo>
                    <a:pt x="97107" y="143501"/>
                  </a:lnTo>
                  <a:lnTo>
                    <a:pt x="109752" y="202063"/>
                  </a:lnTo>
                  <a:lnTo>
                    <a:pt x="128783" y="244898"/>
                  </a:lnTo>
                  <a:lnTo>
                    <a:pt x="138465" y="256694"/>
                  </a:lnTo>
                  <a:lnTo>
                    <a:pt x="151123" y="26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49098" y="53695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49098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54383" y="508055"/>
              <a:ext cx="115815" cy="146441"/>
            </a:xfrm>
            <a:custGeom>
              <a:avLst/>
              <a:gdLst/>
              <a:ahLst/>
              <a:cxnLst/>
              <a:rect l="0" t="0" r="0" b="0"/>
              <a:pathLst>
                <a:path w="115815" h="146441">
                  <a:moveTo>
                    <a:pt x="0" y="60483"/>
                  </a:moveTo>
                  <a:lnTo>
                    <a:pt x="8333" y="97961"/>
                  </a:lnTo>
                  <a:lnTo>
                    <a:pt x="15684" y="143796"/>
                  </a:lnTo>
                  <a:lnTo>
                    <a:pt x="17475" y="146440"/>
                  </a:lnTo>
                  <a:lnTo>
                    <a:pt x="18669" y="143524"/>
                  </a:lnTo>
                  <a:lnTo>
                    <a:pt x="19573" y="86583"/>
                  </a:lnTo>
                  <a:lnTo>
                    <a:pt x="14898" y="51449"/>
                  </a:lnTo>
                  <a:lnTo>
                    <a:pt x="17540" y="29562"/>
                  </a:lnTo>
                  <a:lnTo>
                    <a:pt x="25733" y="11256"/>
                  </a:lnTo>
                  <a:lnTo>
                    <a:pt x="31193" y="3098"/>
                  </a:lnTo>
                  <a:lnTo>
                    <a:pt x="37173" y="0"/>
                  </a:lnTo>
                  <a:lnTo>
                    <a:pt x="43500" y="274"/>
                  </a:lnTo>
                  <a:lnTo>
                    <a:pt x="56768" y="6817"/>
                  </a:lnTo>
                  <a:lnTo>
                    <a:pt x="77392" y="24825"/>
                  </a:lnTo>
                  <a:lnTo>
                    <a:pt x="102201" y="61759"/>
                  </a:lnTo>
                  <a:lnTo>
                    <a:pt x="109764" y="82107"/>
                  </a:lnTo>
                  <a:lnTo>
                    <a:pt x="115814" y="123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70197" y="508084"/>
              <a:ext cx="164394" cy="344725"/>
            </a:xfrm>
            <a:custGeom>
              <a:avLst/>
              <a:gdLst/>
              <a:ahLst/>
              <a:cxnLst/>
              <a:rect l="0" t="0" r="0" b="0"/>
              <a:pathLst>
                <a:path w="164394" h="344725">
                  <a:moveTo>
                    <a:pt x="147399" y="60454"/>
                  </a:moveTo>
                  <a:lnTo>
                    <a:pt x="137823" y="36408"/>
                  </a:lnTo>
                  <a:lnTo>
                    <a:pt x="127155" y="22081"/>
                  </a:lnTo>
                  <a:lnTo>
                    <a:pt x="102406" y="6451"/>
                  </a:lnTo>
                  <a:lnTo>
                    <a:pt x="67257" y="0"/>
                  </a:lnTo>
                  <a:lnTo>
                    <a:pt x="47049" y="4730"/>
                  </a:lnTo>
                  <a:lnTo>
                    <a:pt x="15013" y="26830"/>
                  </a:lnTo>
                  <a:lnTo>
                    <a:pt x="6672" y="46290"/>
                  </a:lnTo>
                  <a:lnTo>
                    <a:pt x="4448" y="58031"/>
                  </a:lnTo>
                  <a:lnTo>
                    <a:pt x="8215" y="80434"/>
                  </a:lnTo>
                  <a:lnTo>
                    <a:pt x="12496" y="91322"/>
                  </a:lnTo>
                  <a:lnTo>
                    <a:pt x="26610" y="106539"/>
                  </a:lnTo>
                  <a:lnTo>
                    <a:pt x="35287" y="112234"/>
                  </a:lnTo>
                  <a:lnTo>
                    <a:pt x="54288" y="115443"/>
                  </a:lnTo>
                  <a:lnTo>
                    <a:pt x="64268" y="114661"/>
                  </a:lnTo>
                  <a:lnTo>
                    <a:pt x="81595" y="107553"/>
                  </a:lnTo>
                  <a:lnTo>
                    <a:pt x="89492" y="102382"/>
                  </a:lnTo>
                  <a:lnTo>
                    <a:pt x="101386" y="87278"/>
                  </a:lnTo>
                  <a:lnTo>
                    <a:pt x="106195" y="78337"/>
                  </a:lnTo>
                  <a:lnTo>
                    <a:pt x="111741" y="77055"/>
                  </a:lnTo>
                  <a:lnTo>
                    <a:pt x="117778" y="80880"/>
                  </a:lnTo>
                  <a:lnTo>
                    <a:pt x="129554" y="97609"/>
                  </a:lnTo>
                  <a:lnTo>
                    <a:pt x="150407" y="159916"/>
                  </a:lnTo>
                  <a:lnTo>
                    <a:pt x="163678" y="209043"/>
                  </a:lnTo>
                  <a:lnTo>
                    <a:pt x="164393" y="266407"/>
                  </a:lnTo>
                  <a:lnTo>
                    <a:pt x="162238" y="278474"/>
                  </a:lnTo>
                  <a:lnTo>
                    <a:pt x="150484" y="298122"/>
                  </a:lnTo>
                  <a:lnTo>
                    <a:pt x="133562" y="313483"/>
                  </a:lnTo>
                  <a:lnTo>
                    <a:pt x="90983" y="332877"/>
                  </a:lnTo>
                  <a:lnTo>
                    <a:pt x="48405" y="341214"/>
                  </a:lnTo>
                  <a:lnTo>
                    <a:pt x="0" y="344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38446" y="4000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73782" y="1031792"/>
            <a:ext cx="9317722" cy="800167"/>
            <a:chOff x="473782" y="1031792"/>
            <a:chExt cx="9317722" cy="800167"/>
          </a:xfrm>
        </p:grpSpPr>
        <p:sp>
          <p:nvSpPr>
            <p:cNvPr id="57" name="Freeform 56"/>
            <p:cNvSpPr/>
            <p:nvPr/>
          </p:nvSpPr>
          <p:spPr>
            <a:xfrm>
              <a:off x="674145" y="1326590"/>
              <a:ext cx="31265" cy="505369"/>
            </a:xfrm>
            <a:custGeom>
              <a:avLst/>
              <a:gdLst/>
              <a:ahLst/>
              <a:cxnLst/>
              <a:rect l="0" t="0" r="0" b="0"/>
              <a:pathLst>
                <a:path w="31265" h="505369">
                  <a:moveTo>
                    <a:pt x="31264" y="0"/>
                  </a:moveTo>
                  <a:lnTo>
                    <a:pt x="19811" y="52051"/>
                  </a:lnTo>
                  <a:lnTo>
                    <a:pt x="13053" y="111349"/>
                  </a:lnTo>
                  <a:lnTo>
                    <a:pt x="7931" y="168303"/>
                  </a:lnTo>
                  <a:lnTo>
                    <a:pt x="1308" y="230167"/>
                  </a:lnTo>
                  <a:lnTo>
                    <a:pt x="0" y="290307"/>
                  </a:lnTo>
                  <a:lnTo>
                    <a:pt x="2862" y="344127"/>
                  </a:lnTo>
                  <a:lnTo>
                    <a:pt x="5772" y="368195"/>
                  </a:lnTo>
                  <a:lnTo>
                    <a:pt x="4348" y="418654"/>
                  </a:lnTo>
                  <a:lnTo>
                    <a:pt x="10605" y="478351"/>
                  </a:lnTo>
                  <a:lnTo>
                    <a:pt x="20735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3782" y="1547689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15576" y="17958"/>
                  </a:lnTo>
                  <a:lnTo>
                    <a:pt x="266899" y="28197"/>
                  </a:lnTo>
                  <a:lnTo>
                    <a:pt x="210882" y="37470"/>
                  </a:lnTo>
                  <a:lnTo>
                    <a:pt x="151967" y="44316"/>
                  </a:lnTo>
                  <a:lnTo>
                    <a:pt x="89420" y="56587"/>
                  </a:lnTo>
                  <a:lnTo>
                    <a:pt x="29795" y="6910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7552" y="1358176"/>
              <a:ext cx="163713" cy="378165"/>
            </a:xfrm>
            <a:custGeom>
              <a:avLst/>
              <a:gdLst/>
              <a:ahLst/>
              <a:cxnLst/>
              <a:rect l="0" t="0" r="0" b="0"/>
              <a:pathLst>
                <a:path w="163713" h="378165">
                  <a:moveTo>
                    <a:pt x="16313" y="0"/>
                  </a:moveTo>
                  <a:lnTo>
                    <a:pt x="7980" y="48931"/>
                  </a:lnTo>
                  <a:lnTo>
                    <a:pt x="6435" y="99896"/>
                  </a:lnTo>
                  <a:lnTo>
                    <a:pt x="5977" y="159450"/>
                  </a:lnTo>
                  <a:lnTo>
                    <a:pt x="8961" y="215310"/>
                  </a:lnTo>
                  <a:lnTo>
                    <a:pt x="14135" y="267736"/>
                  </a:lnTo>
                  <a:lnTo>
                    <a:pt x="15667" y="321485"/>
                  </a:lnTo>
                  <a:lnTo>
                    <a:pt x="10596" y="375978"/>
                  </a:lnTo>
                  <a:lnTo>
                    <a:pt x="8992" y="378164"/>
                  </a:lnTo>
                  <a:lnTo>
                    <a:pt x="0" y="317286"/>
                  </a:lnTo>
                  <a:lnTo>
                    <a:pt x="10381" y="254490"/>
                  </a:lnTo>
                  <a:lnTo>
                    <a:pt x="25734" y="227223"/>
                  </a:lnTo>
                  <a:lnTo>
                    <a:pt x="41557" y="214852"/>
                  </a:lnTo>
                  <a:lnTo>
                    <a:pt x="50690" y="209915"/>
                  </a:lnTo>
                  <a:lnTo>
                    <a:pt x="70196" y="207549"/>
                  </a:lnTo>
                  <a:lnTo>
                    <a:pt x="90564" y="211567"/>
                  </a:lnTo>
                  <a:lnTo>
                    <a:pt x="111314" y="221151"/>
                  </a:lnTo>
                  <a:lnTo>
                    <a:pt x="125996" y="236330"/>
                  </a:lnTo>
                  <a:lnTo>
                    <a:pt x="148866" y="286058"/>
                  </a:lnTo>
                  <a:lnTo>
                    <a:pt x="160433" y="334839"/>
                  </a:lnTo>
                  <a:lnTo>
                    <a:pt x="16371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55557" y="1535125"/>
              <a:ext cx="134915" cy="244192"/>
            </a:xfrm>
            <a:custGeom>
              <a:avLst/>
              <a:gdLst/>
              <a:ahLst/>
              <a:cxnLst/>
              <a:rect l="0" t="0" r="0" b="0"/>
              <a:pathLst>
                <a:path w="134915" h="244192">
                  <a:moveTo>
                    <a:pt x="28878" y="149434"/>
                  </a:moveTo>
                  <a:lnTo>
                    <a:pt x="40056" y="132666"/>
                  </a:lnTo>
                  <a:lnTo>
                    <a:pt x="54903" y="121315"/>
                  </a:lnTo>
                  <a:lnTo>
                    <a:pt x="87441" y="98906"/>
                  </a:lnTo>
                  <a:lnTo>
                    <a:pt x="130557" y="52476"/>
                  </a:lnTo>
                  <a:lnTo>
                    <a:pt x="134098" y="42681"/>
                  </a:lnTo>
                  <a:lnTo>
                    <a:pt x="134914" y="22440"/>
                  </a:lnTo>
                  <a:lnTo>
                    <a:pt x="131154" y="14468"/>
                  </a:lnTo>
                  <a:lnTo>
                    <a:pt x="117618" y="2492"/>
                  </a:lnTo>
                  <a:lnTo>
                    <a:pt x="109095" y="0"/>
                  </a:lnTo>
                  <a:lnTo>
                    <a:pt x="90266" y="351"/>
                  </a:lnTo>
                  <a:lnTo>
                    <a:pt x="73319" y="7526"/>
                  </a:lnTo>
                  <a:lnTo>
                    <a:pt x="43376" y="31196"/>
                  </a:lnTo>
                  <a:lnTo>
                    <a:pt x="16100" y="66807"/>
                  </a:lnTo>
                  <a:lnTo>
                    <a:pt x="6431" y="86975"/>
                  </a:lnTo>
                  <a:lnTo>
                    <a:pt x="0" y="129238"/>
                  </a:lnTo>
                  <a:lnTo>
                    <a:pt x="3684" y="167627"/>
                  </a:lnTo>
                  <a:lnTo>
                    <a:pt x="17773" y="201228"/>
                  </a:lnTo>
                  <a:lnTo>
                    <a:pt x="36766" y="227821"/>
                  </a:lnTo>
                  <a:lnTo>
                    <a:pt x="56560" y="236916"/>
                  </a:lnTo>
                  <a:lnTo>
                    <a:pt x="102577" y="244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55199" y="1417221"/>
              <a:ext cx="277791" cy="296737"/>
            </a:xfrm>
            <a:custGeom>
              <a:avLst/>
              <a:gdLst/>
              <a:ahLst/>
              <a:cxnLst/>
              <a:rect l="0" t="0" r="0" b="0"/>
              <a:pathLst>
                <a:path w="277791" h="296737">
                  <a:moveTo>
                    <a:pt x="182003" y="14654"/>
                  </a:moveTo>
                  <a:lnTo>
                    <a:pt x="123386" y="0"/>
                  </a:lnTo>
                  <a:lnTo>
                    <a:pt x="83006" y="1084"/>
                  </a:lnTo>
                  <a:lnTo>
                    <a:pt x="46996" y="8814"/>
                  </a:lnTo>
                  <a:lnTo>
                    <a:pt x="19688" y="24102"/>
                  </a:lnTo>
                  <a:lnTo>
                    <a:pt x="7307" y="39910"/>
                  </a:lnTo>
                  <a:lnTo>
                    <a:pt x="2368" y="49039"/>
                  </a:lnTo>
                  <a:lnTo>
                    <a:pt x="0" y="68541"/>
                  </a:lnTo>
                  <a:lnTo>
                    <a:pt x="1006" y="78655"/>
                  </a:lnTo>
                  <a:lnTo>
                    <a:pt x="6356" y="87737"/>
                  </a:lnTo>
                  <a:lnTo>
                    <a:pt x="24779" y="104067"/>
                  </a:lnTo>
                  <a:lnTo>
                    <a:pt x="48565" y="112885"/>
                  </a:lnTo>
                  <a:lnTo>
                    <a:pt x="107369" y="127416"/>
                  </a:lnTo>
                  <a:lnTo>
                    <a:pt x="160823" y="144566"/>
                  </a:lnTo>
                  <a:lnTo>
                    <a:pt x="218786" y="165181"/>
                  </a:lnTo>
                  <a:lnTo>
                    <a:pt x="251140" y="190747"/>
                  </a:lnTo>
                  <a:lnTo>
                    <a:pt x="272938" y="216958"/>
                  </a:lnTo>
                  <a:lnTo>
                    <a:pt x="277790" y="239878"/>
                  </a:lnTo>
                  <a:lnTo>
                    <a:pt x="274878" y="263322"/>
                  </a:lnTo>
                  <a:lnTo>
                    <a:pt x="265784" y="281541"/>
                  </a:lnTo>
                  <a:lnTo>
                    <a:pt x="257744" y="287335"/>
                  </a:lnTo>
                  <a:lnTo>
                    <a:pt x="236333" y="293773"/>
                  </a:lnTo>
                  <a:lnTo>
                    <a:pt x="178393" y="296736"/>
                  </a:lnTo>
                  <a:lnTo>
                    <a:pt x="119743" y="284136"/>
                  </a:lnTo>
                  <a:lnTo>
                    <a:pt x="97775" y="277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97873" y="1472201"/>
              <a:ext cx="292055" cy="222888"/>
            </a:xfrm>
            <a:custGeom>
              <a:avLst/>
              <a:gdLst/>
              <a:ahLst/>
              <a:cxnLst/>
              <a:rect l="0" t="0" r="0" b="0"/>
              <a:pathLst>
                <a:path w="292055" h="222888">
                  <a:moveTo>
                    <a:pt x="144655" y="64959"/>
                  </a:moveTo>
                  <a:lnTo>
                    <a:pt x="135080" y="33677"/>
                  </a:lnTo>
                  <a:lnTo>
                    <a:pt x="124412" y="17521"/>
                  </a:lnTo>
                  <a:lnTo>
                    <a:pt x="108752" y="5661"/>
                  </a:lnTo>
                  <a:lnTo>
                    <a:pt x="99663" y="861"/>
                  </a:lnTo>
                  <a:lnTo>
                    <a:pt x="90094" y="0"/>
                  </a:lnTo>
                  <a:lnTo>
                    <a:pt x="70103" y="5283"/>
                  </a:lnTo>
                  <a:lnTo>
                    <a:pt x="44707" y="21411"/>
                  </a:lnTo>
                  <a:lnTo>
                    <a:pt x="22364" y="46597"/>
                  </a:lnTo>
                  <a:lnTo>
                    <a:pt x="6515" y="76286"/>
                  </a:lnTo>
                  <a:lnTo>
                    <a:pt x="0" y="118488"/>
                  </a:lnTo>
                  <a:lnTo>
                    <a:pt x="3658" y="156859"/>
                  </a:lnTo>
                  <a:lnTo>
                    <a:pt x="17740" y="190455"/>
                  </a:lnTo>
                  <a:lnTo>
                    <a:pt x="36386" y="205743"/>
                  </a:lnTo>
                  <a:lnTo>
                    <a:pt x="47909" y="211457"/>
                  </a:lnTo>
                  <a:lnTo>
                    <a:pt x="73191" y="214687"/>
                  </a:lnTo>
                  <a:lnTo>
                    <a:pt x="97686" y="211054"/>
                  </a:lnTo>
                  <a:lnTo>
                    <a:pt x="116371" y="201640"/>
                  </a:lnTo>
                  <a:lnTo>
                    <a:pt x="129355" y="186538"/>
                  </a:lnTo>
                  <a:lnTo>
                    <a:pt x="157112" y="136862"/>
                  </a:lnTo>
                  <a:lnTo>
                    <a:pt x="163164" y="107841"/>
                  </a:lnTo>
                  <a:lnTo>
                    <a:pt x="164013" y="109925"/>
                  </a:lnTo>
                  <a:lnTo>
                    <a:pt x="170966" y="141302"/>
                  </a:lnTo>
                  <a:lnTo>
                    <a:pt x="183255" y="157771"/>
                  </a:lnTo>
                  <a:lnTo>
                    <a:pt x="244761" y="208735"/>
                  </a:lnTo>
                  <a:lnTo>
                    <a:pt x="262846" y="216597"/>
                  </a:lnTo>
                  <a:lnTo>
                    <a:pt x="292054" y="222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10984" y="1483679"/>
              <a:ext cx="263213" cy="221938"/>
            </a:xfrm>
            <a:custGeom>
              <a:avLst/>
              <a:gdLst/>
              <a:ahLst/>
              <a:cxnLst/>
              <a:rect l="0" t="0" r="0" b="0"/>
              <a:pathLst>
                <a:path w="263213" h="221938">
                  <a:moveTo>
                    <a:pt x="0" y="53481"/>
                  </a:moveTo>
                  <a:lnTo>
                    <a:pt x="0" y="107626"/>
                  </a:lnTo>
                  <a:lnTo>
                    <a:pt x="0" y="168162"/>
                  </a:lnTo>
                  <a:lnTo>
                    <a:pt x="6239" y="192577"/>
                  </a:lnTo>
                  <a:lnTo>
                    <a:pt x="11178" y="202364"/>
                  </a:lnTo>
                  <a:lnTo>
                    <a:pt x="14471" y="203039"/>
                  </a:lnTo>
                  <a:lnTo>
                    <a:pt x="16666" y="197640"/>
                  </a:lnTo>
                  <a:lnTo>
                    <a:pt x="20190" y="146948"/>
                  </a:lnTo>
                  <a:lnTo>
                    <a:pt x="14820" y="90184"/>
                  </a:lnTo>
                  <a:lnTo>
                    <a:pt x="25594" y="33098"/>
                  </a:lnTo>
                  <a:lnTo>
                    <a:pt x="31100" y="27024"/>
                  </a:lnTo>
                  <a:lnTo>
                    <a:pt x="38281" y="24145"/>
                  </a:lnTo>
                  <a:lnTo>
                    <a:pt x="46578" y="23395"/>
                  </a:lnTo>
                  <a:lnTo>
                    <a:pt x="54448" y="26405"/>
                  </a:lnTo>
                  <a:lnTo>
                    <a:pt x="69433" y="39108"/>
                  </a:lnTo>
                  <a:lnTo>
                    <a:pt x="103172" y="90593"/>
                  </a:lnTo>
                  <a:lnTo>
                    <a:pt x="107386" y="91090"/>
                  </a:lnTo>
                  <a:lnTo>
                    <a:pt x="110195" y="86743"/>
                  </a:lnTo>
                  <a:lnTo>
                    <a:pt x="124649" y="41787"/>
                  </a:lnTo>
                  <a:lnTo>
                    <a:pt x="135728" y="21378"/>
                  </a:lnTo>
                  <a:lnTo>
                    <a:pt x="151570" y="6847"/>
                  </a:lnTo>
                  <a:lnTo>
                    <a:pt x="160708" y="1335"/>
                  </a:lnTo>
                  <a:lnTo>
                    <a:pt x="169140" y="0"/>
                  </a:lnTo>
                  <a:lnTo>
                    <a:pt x="177101" y="1449"/>
                  </a:lnTo>
                  <a:lnTo>
                    <a:pt x="192185" y="9299"/>
                  </a:lnTo>
                  <a:lnTo>
                    <a:pt x="213831" y="28042"/>
                  </a:lnTo>
                  <a:lnTo>
                    <a:pt x="233893" y="56472"/>
                  </a:lnTo>
                  <a:lnTo>
                    <a:pt x="246596" y="94012"/>
                  </a:lnTo>
                  <a:lnTo>
                    <a:pt x="257471" y="156940"/>
                  </a:lnTo>
                  <a:lnTo>
                    <a:pt x="262456" y="210143"/>
                  </a:lnTo>
                  <a:lnTo>
                    <a:pt x="263212" y="221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18472" y="1481964"/>
              <a:ext cx="176824" cy="255239"/>
            </a:xfrm>
            <a:custGeom>
              <a:avLst/>
              <a:gdLst/>
              <a:ahLst/>
              <a:cxnLst/>
              <a:rect l="0" t="0" r="0" b="0"/>
              <a:pathLst>
                <a:path w="176824" h="255239">
                  <a:moveTo>
                    <a:pt x="71538" y="97310"/>
                  </a:moveTo>
                  <a:lnTo>
                    <a:pt x="115500" y="77067"/>
                  </a:lnTo>
                  <a:lnTo>
                    <a:pt x="140196" y="52318"/>
                  </a:lnTo>
                  <a:lnTo>
                    <a:pt x="143046" y="42749"/>
                  </a:lnTo>
                  <a:lnTo>
                    <a:pt x="139974" y="22758"/>
                  </a:lnTo>
                  <a:lnTo>
                    <a:pt x="133540" y="14853"/>
                  </a:lnTo>
                  <a:lnTo>
                    <a:pt x="113912" y="2951"/>
                  </a:lnTo>
                  <a:lnTo>
                    <a:pt x="89591" y="0"/>
                  </a:lnTo>
                  <a:lnTo>
                    <a:pt x="65523" y="3759"/>
                  </a:lnTo>
                  <a:lnTo>
                    <a:pt x="47028" y="13228"/>
                  </a:lnTo>
                  <a:lnTo>
                    <a:pt x="34128" y="31474"/>
                  </a:lnTo>
                  <a:lnTo>
                    <a:pt x="12496" y="86431"/>
                  </a:lnTo>
                  <a:lnTo>
                    <a:pt x="1080" y="131946"/>
                  </a:lnTo>
                  <a:lnTo>
                    <a:pt x="0" y="144967"/>
                  </a:lnTo>
                  <a:lnTo>
                    <a:pt x="5038" y="165674"/>
                  </a:lnTo>
                  <a:lnTo>
                    <a:pt x="27337" y="203621"/>
                  </a:lnTo>
                  <a:lnTo>
                    <a:pt x="58571" y="228895"/>
                  </a:lnTo>
                  <a:lnTo>
                    <a:pt x="97462" y="245613"/>
                  </a:lnTo>
                  <a:lnTo>
                    <a:pt x="157115" y="253970"/>
                  </a:lnTo>
                  <a:lnTo>
                    <a:pt x="176823" y="255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43248" y="1158134"/>
              <a:ext cx="20587" cy="368499"/>
            </a:xfrm>
            <a:custGeom>
              <a:avLst/>
              <a:gdLst/>
              <a:ahLst/>
              <a:cxnLst/>
              <a:rect l="0" t="0" r="0" b="0"/>
              <a:pathLst>
                <a:path w="20587" h="368499">
                  <a:moveTo>
                    <a:pt x="20586" y="0"/>
                  </a:moveTo>
                  <a:lnTo>
                    <a:pt x="12252" y="37478"/>
                  </a:lnTo>
                  <a:lnTo>
                    <a:pt x="4901" y="94491"/>
                  </a:lnTo>
                  <a:lnTo>
                    <a:pt x="1121" y="150440"/>
                  </a:lnTo>
                  <a:lnTo>
                    <a:pt x="0" y="200293"/>
                  </a:lnTo>
                  <a:lnTo>
                    <a:pt x="5257" y="250289"/>
                  </a:lnTo>
                  <a:lnTo>
                    <a:pt x="16345" y="303944"/>
                  </a:lnTo>
                  <a:lnTo>
                    <a:pt x="19748" y="349030"/>
                  </a:lnTo>
                  <a:lnTo>
                    <a:pt x="2058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79647" y="1147606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11453" y="48931"/>
                  </a:lnTo>
                  <a:lnTo>
                    <a:pt x="21331" y="99896"/>
                  </a:lnTo>
                  <a:lnTo>
                    <a:pt x="31667" y="156330"/>
                  </a:lnTo>
                  <a:lnTo>
                    <a:pt x="42139" y="213216"/>
                  </a:lnTo>
                  <a:lnTo>
                    <a:pt x="49530" y="268286"/>
                  </a:lnTo>
                  <a:lnTo>
                    <a:pt x="51720" y="311119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79606" y="1242362"/>
              <a:ext cx="326384" cy="105286"/>
            </a:xfrm>
            <a:custGeom>
              <a:avLst/>
              <a:gdLst/>
              <a:ahLst/>
              <a:cxnLst/>
              <a:rect l="0" t="0" r="0" b="0"/>
              <a:pathLst>
                <a:path w="326384" h="105286">
                  <a:moveTo>
                    <a:pt x="326383" y="0"/>
                  </a:moveTo>
                  <a:lnTo>
                    <a:pt x="307233" y="16811"/>
                  </a:lnTo>
                  <a:lnTo>
                    <a:pt x="272486" y="34747"/>
                  </a:lnTo>
                  <a:lnTo>
                    <a:pt x="225666" y="49160"/>
                  </a:lnTo>
                  <a:lnTo>
                    <a:pt x="174748" y="66559"/>
                  </a:lnTo>
                  <a:lnTo>
                    <a:pt x="123787" y="79643"/>
                  </a:lnTo>
                  <a:lnTo>
                    <a:pt x="67172" y="94544"/>
                  </a:lnTo>
                  <a:lnTo>
                    <a:pt x="32771" y="10210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69077" y="1400290"/>
              <a:ext cx="389556" cy="94757"/>
            </a:xfrm>
            <a:custGeom>
              <a:avLst/>
              <a:gdLst/>
              <a:ahLst/>
              <a:cxnLst/>
              <a:rect l="0" t="0" r="0" b="0"/>
              <a:pathLst>
                <a:path w="389556" h="94757">
                  <a:moveTo>
                    <a:pt x="389555" y="0"/>
                  </a:moveTo>
                  <a:lnTo>
                    <a:pt x="327274" y="19128"/>
                  </a:lnTo>
                  <a:lnTo>
                    <a:pt x="273224" y="40000"/>
                  </a:lnTo>
                  <a:lnTo>
                    <a:pt x="210719" y="59383"/>
                  </a:lnTo>
                  <a:lnTo>
                    <a:pt x="154144" y="70525"/>
                  </a:lnTo>
                  <a:lnTo>
                    <a:pt x="104164" y="75878"/>
                  </a:lnTo>
                  <a:lnTo>
                    <a:pt x="55430" y="8487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37658" y="125289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8333" y="48931"/>
                  </a:lnTo>
                  <a:lnTo>
                    <a:pt x="12997" y="96776"/>
                  </a:lnTo>
                  <a:lnTo>
                    <a:pt x="18669" y="147997"/>
                  </a:lnTo>
                  <a:lnTo>
                    <a:pt x="20350" y="200218"/>
                  </a:lnTo>
                  <a:lnTo>
                    <a:pt x="20847" y="252736"/>
                  </a:lnTo>
                  <a:lnTo>
                    <a:pt x="20995" y="30222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32373" y="138976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1953" y="5589"/>
                  </a:lnTo>
                  <a:lnTo>
                    <a:pt x="98949" y="19128"/>
                  </a:lnTo>
                  <a:lnTo>
                    <a:pt x="37077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10445" y="1452932"/>
              <a:ext cx="144697" cy="139017"/>
            </a:xfrm>
            <a:custGeom>
              <a:avLst/>
              <a:gdLst/>
              <a:ahLst/>
              <a:cxnLst/>
              <a:rect l="0" t="0" r="0" b="0"/>
              <a:pathLst>
                <a:path w="144697" h="139017">
                  <a:moveTo>
                    <a:pt x="90425" y="0"/>
                  </a:moveTo>
                  <a:lnTo>
                    <a:pt x="47734" y="14573"/>
                  </a:lnTo>
                  <a:lnTo>
                    <a:pt x="11672" y="39403"/>
                  </a:lnTo>
                  <a:lnTo>
                    <a:pt x="2781" y="62356"/>
                  </a:lnTo>
                  <a:lnTo>
                    <a:pt x="0" y="89715"/>
                  </a:lnTo>
                  <a:lnTo>
                    <a:pt x="2663" y="113573"/>
                  </a:lnTo>
                  <a:lnTo>
                    <a:pt x="8520" y="122509"/>
                  </a:lnTo>
                  <a:lnTo>
                    <a:pt x="27507" y="135557"/>
                  </a:lnTo>
                  <a:lnTo>
                    <a:pt x="51543" y="139016"/>
                  </a:lnTo>
                  <a:lnTo>
                    <a:pt x="76654" y="135485"/>
                  </a:lnTo>
                  <a:lnTo>
                    <a:pt x="99512" y="126116"/>
                  </a:lnTo>
                  <a:lnTo>
                    <a:pt x="126523" y="102099"/>
                  </a:lnTo>
                  <a:lnTo>
                    <a:pt x="143755" y="67166"/>
                  </a:lnTo>
                  <a:lnTo>
                    <a:pt x="144696" y="56476"/>
                  </a:lnTo>
                  <a:lnTo>
                    <a:pt x="139502" y="38359"/>
                  </a:lnTo>
                  <a:lnTo>
                    <a:pt x="1220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60468" y="1137077"/>
              <a:ext cx="230819" cy="410413"/>
            </a:xfrm>
            <a:custGeom>
              <a:avLst/>
              <a:gdLst/>
              <a:ahLst/>
              <a:cxnLst/>
              <a:rect l="0" t="0" r="0" b="0"/>
              <a:pathLst>
                <a:path w="230819" h="410413">
                  <a:moveTo>
                    <a:pt x="40485" y="0"/>
                  </a:moveTo>
                  <a:lnTo>
                    <a:pt x="32152" y="54145"/>
                  </a:lnTo>
                  <a:lnTo>
                    <a:pt x="23010" y="116965"/>
                  </a:lnTo>
                  <a:lnTo>
                    <a:pt x="23255" y="174359"/>
                  </a:lnTo>
                  <a:lnTo>
                    <a:pt x="28633" y="231363"/>
                  </a:lnTo>
                  <a:lnTo>
                    <a:pt x="29564" y="281722"/>
                  </a:lnTo>
                  <a:lnTo>
                    <a:pt x="21474" y="341565"/>
                  </a:lnTo>
                  <a:lnTo>
                    <a:pt x="10787" y="404899"/>
                  </a:lnTo>
                  <a:lnTo>
                    <a:pt x="8987" y="410313"/>
                  </a:lnTo>
                  <a:lnTo>
                    <a:pt x="6619" y="410412"/>
                  </a:lnTo>
                  <a:lnTo>
                    <a:pt x="3870" y="406969"/>
                  </a:lnTo>
                  <a:lnTo>
                    <a:pt x="0" y="379767"/>
                  </a:lnTo>
                  <a:lnTo>
                    <a:pt x="10039" y="323362"/>
                  </a:lnTo>
                  <a:lnTo>
                    <a:pt x="22885" y="286494"/>
                  </a:lnTo>
                  <a:lnTo>
                    <a:pt x="28752" y="275224"/>
                  </a:lnTo>
                  <a:lnTo>
                    <a:pt x="47748" y="256463"/>
                  </a:lnTo>
                  <a:lnTo>
                    <a:pt x="84751" y="235866"/>
                  </a:lnTo>
                  <a:lnTo>
                    <a:pt x="111632" y="228832"/>
                  </a:lnTo>
                  <a:lnTo>
                    <a:pt x="139176" y="229605"/>
                  </a:lnTo>
                  <a:lnTo>
                    <a:pt x="175402" y="242206"/>
                  </a:lnTo>
                  <a:lnTo>
                    <a:pt x="202773" y="260758"/>
                  </a:lnTo>
                  <a:lnTo>
                    <a:pt x="225701" y="286662"/>
                  </a:lnTo>
                  <a:lnTo>
                    <a:pt x="230818" y="309509"/>
                  </a:lnTo>
                  <a:lnTo>
                    <a:pt x="228023" y="334092"/>
                  </a:lnTo>
                  <a:lnTo>
                    <a:pt x="218982" y="356716"/>
                  </a:lnTo>
                  <a:lnTo>
                    <a:pt x="195149" y="383594"/>
                  </a:lnTo>
                  <a:lnTo>
                    <a:pt x="172785" y="392755"/>
                  </a:lnTo>
                  <a:lnTo>
                    <a:pt x="148418" y="395656"/>
                  </a:lnTo>
                  <a:lnTo>
                    <a:pt x="103656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86156" y="1358176"/>
              <a:ext cx="171427" cy="191709"/>
            </a:xfrm>
            <a:custGeom>
              <a:avLst/>
              <a:gdLst/>
              <a:ahLst/>
              <a:cxnLst/>
              <a:rect l="0" t="0" r="0" b="0"/>
              <a:pathLst>
                <a:path w="171427" h="191709">
                  <a:moveTo>
                    <a:pt x="72766" y="0"/>
                  </a:moveTo>
                  <a:lnTo>
                    <a:pt x="55998" y="5589"/>
                  </a:lnTo>
                  <a:lnTo>
                    <a:pt x="28803" y="25832"/>
                  </a:lnTo>
                  <a:lnTo>
                    <a:pt x="9697" y="54057"/>
                  </a:lnTo>
                  <a:lnTo>
                    <a:pt x="2216" y="90236"/>
                  </a:lnTo>
                  <a:lnTo>
                    <a:pt x="0" y="130592"/>
                  </a:lnTo>
                  <a:lnTo>
                    <a:pt x="5720" y="155137"/>
                  </a:lnTo>
                  <a:lnTo>
                    <a:pt x="10521" y="166595"/>
                  </a:lnTo>
                  <a:lnTo>
                    <a:pt x="25214" y="182447"/>
                  </a:lnTo>
                  <a:lnTo>
                    <a:pt x="34046" y="188312"/>
                  </a:lnTo>
                  <a:lnTo>
                    <a:pt x="59456" y="191708"/>
                  </a:lnTo>
                  <a:lnTo>
                    <a:pt x="112250" y="184357"/>
                  </a:lnTo>
                  <a:lnTo>
                    <a:pt x="140097" y="169398"/>
                  </a:lnTo>
                  <a:lnTo>
                    <a:pt x="152603" y="153667"/>
                  </a:lnTo>
                  <a:lnTo>
                    <a:pt x="170164" y="114972"/>
                  </a:lnTo>
                  <a:lnTo>
                    <a:pt x="171426" y="91263"/>
                  </a:lnTo>
                  <a:lnTo>
                    <a:pt x="166918" y="67467"/>
                  </a:lnTo>
                  <a:lnTo>
                    <a:pt x="157115" y="49092"/>
                  </a:lnTo>
                  <a:lnTo>
                    <a:pt x="141840" y="36247"/>
                  </a:lnTo>
                  <a:lnTo>
                    <a:pt x="10435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69492" y="109496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3119" y="57264"/>
                  </a:lnTo>
                  <a:lnTo>
                    <a:pt x="8333" y="112894"/>
                  </a:lnTo>
                  <a:lnTo>
                    <a:pt x="9553" y="157800"/>
                  </a:lnTo>
                  <a:lnTo>
                    <a:pt x="10094" y="205054"/>
                  </a:lnTo>
                  <a:lnTo>
                    <a:pt x="10336" y="250233"/>
                  </a:lnTo>
                  <a:lnTo>
                    <a:pt x="10471" y="308890"/>
                  </a:lnTo>
                  <a:lnTo>
                    <a:pt x="16106" y="36504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64207" y="1295005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4281" y="3119"/>
                  </a:lnTo>
                  <a:lnTo>
                    <a:pt x="166436" y="8333"/>
                  </a:lnTo>
                  <a:lnTo>
                    <a:pt x="109045" y="15684"/>
                  </a:lnTo>
                  <a:lnTo>
                    <a:pt x="49442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21353" y="1094963"/>
              <a:ext cx="185051" cy="368499"/>
            </a:xfrm>
            <a:custGeom>
              <a:avLst/>
              <a:gdLst/>
              <a:ahLst/>
              <a:cxnLst/>
              <a:rect l="0" t="0" r="0" b="0"/>
              <a:pathLst>
                <a:path w="185051" h="368499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7061" y="141239"/>
                  </a:lnTo>
                  <a:lnTo>
                    <a:pt x="27261" y="198217"/>
                  </a:lnTo>
                  <a:lnTo>
                    <a:pt x="34573" y="252143"/>
                  </a:lnTo>
                  <a:lnTo>
                    <a:pt x="36739" y="302047"/>
                  </a:lnTo>
                  <a:lnTo>
                    <a:pt x="31882" y="355242"/>
                  </a:lnTo>
                  <a:lnTo>
                    <a:pt x="29126" y="357321"/>
                  </a:lnTo>
                  <a:lnTo>
                    <a:pt x="26119" y="352858"/>
                  </a:lnTo>
                  <a:lnTo>
                    <a:pt x="12886" y="309256"/>
                  </a:lnTo>
                  <a:lnTo>
                    <a:pt x="13676" y="274906"/>
                  </a:lnTo>
                  <a:lnTo>
                    <a:pt x="21537" y="256321"/>
                  </a:lnTo>
                  <a:lnTo>
                    <a:pt x="26908" y="248090"/>
                  </a:lnTo>
                  <a:lnTo>
                    <a:pt x="42235" y="235824"/>
                  </a:lnTo>
                  <a:lnTo>
                    <a:pt x="51236" y="230916"/>
                  </a:lnTo>
                  <a:lnTo>
                    <a:pt x="70595" y="228581"/>
                  </a:lnTo>
                  <a:lnTo>
                    <a:pt x="90898" y="232613"/>
                  </a:lnTo>
                  <a:lnTo>
                    <a:pt x="111620" y="242204"/>
                  </a:lnTo>
                  <a:lnTo>
                    <a:pt x="137427" y="266347"/>
                  </a:lnTo>
                  <a:lnTo>
                    <a:pt x="171139" y="316268"/>
                  </a:lnTo>
                  <a:lnTo>
                    <a:pt x="180928" y="344444"/>
                  </a:lnTo>
                  <a:lnTo>
                    <a:pt x="18505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08639" y="1263419"/>
              <a:ext cx="186825" cy="207764"/>
            </a:xfrm>
            <a:custGeom>
              <a:avLst/>
              <a:gdLst/>
              <a:ahLst/>
              <a:cxnLst/>
              <a:rect l="0" t="0" r="0" b="0"/>
              <a:pathLst>
                <a:path w="186825" h="207764">
                  <a:moveTo>
                    <a:pt x="155775" y="0"/>
                  </a:moveTo>
                  <a:lnTo>
                    <a:pt x="113084" y="3120"/>
                  </a:lnTo>
                  <a:lnTo>
                    <a:pt x="60255" y="14654"/>
                  </a:lnTo>
                  <a:lnTo>
                    <a:pt x="27387" y="30338"/>
                  </a:lnTo>
                  <a:lnTo>
                    <a:pt x="2831" y="49803"/>
                  </a:lnTo>
                  <a:lnTo>
                    <a:pt x="0" y="57769"/>
                  </a:lnTo>
                  <a:lnTo>
                    <a:pt x="3094" y="75978"/>
                  </a:lnTo>
                  <a:lnTo>
                    <a:pt x="8364" y="83407"/>
                  </a:lnTo>
                  <a:lnTo>
                    <a:pt x="23579" y="94782"/>
                  </a:lnTo>
                  <a:lnTo>
                    <a:pt x="83616" y="107022"/>
                  </a:lnTo>
                  <a:lnTo>
                    <a:pt x="144063" y="124231"/>
                  </a:lnTo>
                  <a:lnTo>
                    <a:pt x="165778" y="135543"/>
                  </a:lnTo>
                  <a:lnTo>
                    <a:pt x="180888" y="151488"/>
                  </a:lnTo>
                  <a:lnTo>
                    <a:pt x="186555" y="160654"/>
                  </a:lnTo>
                  <a:lnTo>
                    <a:pt x="186824" y="169104"/>
                  </a:lnTo>
                  <a:lnTo>
                    <a:pt x="183493" y="177077"/>
                  </a:lnTo>
                  <a:lnTo>
                    <a:pt x="170434" y="191005"/>
                  </a:lnTo>
                  <a:lnTo>
                    <a:pt x="152931" y="201095"/>
                  </a:lnTo>
                  <a:lnTo>
                    <a:pt x="117758" y="207763"/>
                  </a:lnTo>
                  <a:lnTo>
                    <a:pt x="7154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9699" y="131606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38113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79380" y="1144794"/>
              <a:ext cx="111418" cy="327755"/>
            </a:xfrm>
            <a:custGeom>
              <a:avLst/>
              <a:gdLst/>
              <a:ahLst/>
              <a:cxnLst/>
              <a:rect l="0" t="0" r="0" b="0"/>
              <a:pathLst>
                <a:path w="111418" h="327755">
                  <a:moveTo>
                    <a:pt x="111417" y="213382"/>
                  </a:moveTo>
                  <a:lnTo>
                    <a:pt x="101842" y="189335"/>
                  </a:lnTo>
                  <a:lnTo>
                    <a:pt x="91174" y="175008"/>
                  </a:lnTo>
                  <a:lnTo>
                    <a:pt x="82714" y="171422"/>
                  </a:lnTo>
                  <a:lnTo>
                    <a:pt x="60836" y="170556"/>
                  </a:lnTo>
                  <a:lnTo>
                    <a:pt x="41753" y="177191"/>
                  </a:lnTo>
                  <a:lnTo>
                    <a:pt x="33389" y="182235"/>
                  </a:lnTo>
                  <a:lnTo>
                    <a:pt x="10439" y="211692"/>
                  </a:lnTo>
                  <a:lnTo>
                    <a:pt x="0" y="250056"/>
                  </a:lnTo>
                  <a:lnTo>
                    <a:pt x="2496" y="285469"/>
                  </a:lnTo>
                  <a:lnTo>
                    <a:pt x="10644" y="318189"/>
                  </a:lnTo>
                  <a:lnTo>
                    <a:pt x="17329" y="324197"/>
                  </a:lnTo>
                  <a:lnTo>
                    <a:pt x="26465" y="327033"/>
                  </a:lnTo>
                  <a:lnTo>
                    <a:pt x="37235" y="327754"/>
                  </a:lnTo>
                  <a:lnTo>
                    <a:pt x="45585" y="324725"/>
                  </a:lnTo>
                  <a:lnTo>
                    <a:pt x="57982" y="312000"/>
                  </a:lnTo>
                  <a:lnTo>
                    <a:pt x="87599" y="265146"/>
                  </a:lnTo>
                  <a:lnTo>
                    <a:pt x="94982" y="242237"/>
                  </a:lnTo>
                  <a:lnTo>
                    <a:pt x="102842" y="186110"/>
                  </a:lnTo>
                  <a:lnTo>
                    <a:pt x="109723" y="134945"/>
                  </a:lnTo>
                  <a:lnTo>
                    <a:pt x="109913" y="73712"/>
                  </a:lnTo>
                  <a:lnTo>
                    <a:pt x="103018" y="22276"/>
                  </a:lnTo>
                  <a:lnTo>
                    <a:pt x="102309" y="8769"/>
                  </a:lnTo>
                  <a:lnTo>
                    <a:pt x="99496" y="2104"/>
                  </a:lnTo>
                  <a:lnTo>
                    <a:pt x="95280" y="0"/>
                  </a:lnTo>
                  <a:lnTo>
                    <a:pt x="90131" y="937"/>
                  </a:lnTo>
                  <a:lnTo>
                    <a:pt x="87868" y="6241"/>
                  </a:lnTo>
                  <a:lnTo>
                    <a:pt x="89801" y="61264"/>
                  </a:lnTo>
                  <a:lnTo>
                    <a:pt x="91419" y="123976"/>
                  </a:lnTo>
                  <a:lnTo>
                    <a:pt x="97564" y="175323"/>
                  </a:lnTo>
                  <a:lnTo>
                    <a:pt x="101073" y="225242"/>
                  </a:lnTo>
                  <a:lnTo>
                    <a:pt x="111417" y="2870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50262" y="1273535"/>
              <a:ext cx="119604" cy="179398"/>
            </a:xfrm>
            <a:custGeom>
              <a:avLst/>
              <a:gdLst/>
              <a:ahLst/>
              <a:cxnLst/>
              <a:rect l="0" t="0" r="0" b="0"/>
              <a:pathLst>
                <a:path w="119604" h="179398">
                  <a:moveTo>
                    <a:pt x="3706" y="84641"/>
                  </a:moveTo>
                  <a:lnTo>
                    <a:pt x="41184" y="76307"/>
                  </a:lnTo>
                  <a:lnTo>
                    <a:pt x="87019" y="68957"/>
                  </a:lnTo>
                  <a:lnTo>
                    <a:pt x="113659" y="53997"/>
                  </a:lnTo>
                  <a:lnTo>
                    <a:pt x="117952" y="46664"/>
                  </a:lnTo>
                  <a:lnTo>
                    <a:pt x="119603" y="29158"/>
                  </a:lnTo>
                  <a:lnTo>
                    <a:pt x="116065" y="20746"/>
                  </a:lnTo>
                  <a:lnTo>
                    <a:pt x="102776" y="5160"/>
                  </a:lnTo>
                  <a:lnTo>
                    <a:pt x="93151" y="1238"/>
                  </a:lnTo>
                  <a:lnTo>
                    <a:pt x="69975" y="0"/>
                  </a:lnTo>
                  <a:lnTo>
                    <a:pt x="36210" y="11469"/>
                  </a:lnTo>
                  <a:lnTo>
                    <a:pt x="20882" y="26384"/>
                  </a:lnTo>
                  <a:lnTo>
                    <a:pt x="1510" y="64554"/>
                  </a:lnTo>
                  <a:lnTo>
                    <a:pt x="0" y="85072"/>
                  </a:lnTo>
                  <a:lnTo>
                    <a:pt x="8564" y="132429"/>
                  </a:lnTo>
                  <a:lnTo>
                    <a:pt x="21073" y="153063"/>
                  </a:lnTo>
                  <a:lnTo>
                    <a:pt x="45820" y="179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43482" y="1273948"/>
              <a:ext cx="132007" cy="172110"/>
            </a:xfrm>
            <a:custGeom>
              <a:avLst/>
              <a:gdLst/>
              <a:ahLst/>
              <a:cxnLst/>
              <a:rect l="0" t="0" r="0" b="0"/>
              <a:pathLst>
                <a:path w="132007" h="172110">
                  <a:moveTo>
                    <a:pt x="105285" y="0"/>
                  </a:moveTo>
                  <a:lnTo>
                    <a:pt x="43192" y="14654"/>
                  </a:lnTo>
                  <a:lnTo>
                    <a:pt x="10847" y="30338"/>
                  </a:lnTo>
                  <a:lnTo>
                    <a:pt x="6061" y="36603"/>
                  </a:lnTo>
                  <a:lnTo>
                    <a:pt x="5211" y="43119"/>
                  </a:lnTo>
                  <a:lnTo>
                    <a:pt x="6984" y="49803"/>
                  </a:lnTo>
                  <a:lnTo>
                    <a:pt x="11675" y="55429"/>
                  </a:lnTo>
                  <a:lnTo>
                    <a:pt x="26245" y="64799"/>
                  </a:lnTo>
                  <a:lnTo>
                    <a:pt x="82715" y="83980"/>
                  </a:lnTo>
                  <a:lnTo>
                    <a:pt x="103443" y="92306"/>
                  </a:lnTo>
                  <a:lnTo>
                    <a:pt x="120454" y="103806"/>
                  </a:lnTo>
                  <a:lnTo>
                    <a:pt x="125926" y="112488"/>
                  </a:lnTo>
                  <a:lnTo>
                    <a:pt x="132006" y="134612"/>
                  </a:lnTo>
                  <a:lnTo>
                    <a:pt x="130118" y="143554"/>
                  </a:lnTo>
                  <a:lnTo>
                    <a:pt x="125350" y="150685"/>
                  </a:lnTo>
                  <a:lnTo>
                    <a:pt x="109523" y="161727"/>
                  </a:lnTo>
                  <a:lnTo>
                    <a:pt x="86892" y="170535"/>
                  </a:lnTo>
                  <a:lnTo>
                    <a:pt x="64355" y="172109"/>
                  </a:lnTo>
                  <a:lnTo>
                    <a:pt x="31936" y="16953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29680" y="1316062"/>
              <a:ext cx="122241" cy="161716"/>
            </a:xfrm>
            <a:custGeom>
              <a:avLst/>
              <a:gdLst/>
              <a:ahLst/>
              <a:cxnLst/>
              <a:rect l="0" t="0" r="0" b="0"/>
              <a:pathLst>
                <a:path w="122241" h="16171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71076"/>
                  </a:lnTo>
                  <a:lnTo>
                    <a:pt x="0" y="96710"/>
                  </a:lnTo>
                  <a:lnTo>
                    <a:pt x="4204" y="122531"/>
                  </a:lnTo>
                  <a:lnTo>
                    <a:pt x="13872" y="145705"/>
                  </a:lnTo>
                  <a:lnTo>
                    <a:pt x="22064" y="153289"/>
                  </a:lnTo>
                  <a:lnTo>
                    <a:pt x="43646" y="161715"/>
                  </a:lnTo>
                  <a:lnTo>
                    <a:pt x="65716" y="159221"/>
                  </a:lnTo>
                  <a:lnTo>
                    <a:pt x="86053" y="150313"/>
                  </a:lnTo>
                  <a:lnTo>
                    <a:pt x="102892" y="138556"/>
                  </a:lnTo>
                  <a:lnTo>
                    <a:pt x="115054" y="119292"/>
                  </a:lnTo>
                  <a:lnTo>
                    <a:pt x="119935" y="107604"/>
                  </a:lnTo>
                  <a:lnTo>
                    <a:pt x="122240" y="82139"/>
                  </a:lnTo>
                  <a:lnTo>
                    <a:pt x="118194" y="56393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93205" y="1111331"/>
              <a:ext cx="50402" cy="299488"/>
            </a:xfrm>
            <a:custGeom>
              <a:avLst/>
              <a:gdLst/>
              <a:ahLst/>
              <a:cxnLst/>
              <a:rect l="0" t="0" r="0" b="0"/>
              <a:pathLst>
                <a:path w="50402" h="299488">
                  <a:moveTo>
                    <a:pt x="39872" y="299487"/>
                  </a:moveTo>
                  <a:lnTo>
                    <a:pt x="25218" y="237395"/>
                  </a:lnTo>
                  <a:lnTo>
                    <a:pt x="16539" y="175482"/>
                  </a:lnTo>
                  <a:lnTo>
                    <a:pt x="9917" y="120314"/>
                  </a:lnTo>
                  <a:lnTo>
                    <a:pt x="1374" y="68733"/>
                  </a:lnTo>
                  <a:lnTo>
                    <a:pt x="0" y="29644"/>
                  </a:lnTo>
                  <a:lnTo>
                    <a:pt x="3824" y="6422"/>
                  </a:lnTo>
                  <a:lnTo>
                    <a:pt x="9991" y="1165"/>
                  </a:lnTo>
                  <a:lnTo>
                    <a:pt x="18781" y="0"/>
                  </a:lnTo>
                  <a:lnTo>
                    <a:pt x="50401" y="4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38321" y="127394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19842" y="7235"/>
                  </a:lnTo>
                  <a:lnTo>
                    <a:pt x="63620" y="9878"/>
                  </a:lnTo>
                  <a:lnTo>
                    <a:pt x="2742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84687" y="1288432"/>
              <a:ext cx="253760" cy="187594"/>
            </a:xfrm>
            <a:custGeom>
              <a:avLst/>
              <a:gdLst/>
              <a:ahLst/>
              <a:cxnLst/>
              <a:rect l="0" t="0" r="0" b="0"/>
              <a:pathLst>
                <a:path w="253760" h="187594">
                  <a:moveTo>
                    <a:pt x="190587" y="69744"/>
                  </a:moveTo>
                  <a:lnTo>
                    <a:pt x="181012" y="45697"/>
                  </a:lnTo>
                  <a:lnTo>
                    <a:pt x="163053" y="24274"/>
                  </a:lnTo>
                  <a:lnTo>
                    <a:pt x="145595" y="10151"/>
                  </a:lnTo>
                  <a:lnTo>
                    <a:pt x="123018" y="2314"/>
                  </a:lnTo>
                  <a:lnTo>
                    <a:pt x="98555" y="0"/>
                  </a:lnTo>
                  <a:lnTo>
                    <a:pt x="75984" y="2872"/>
                  </a:lnTo>
                  <a:lnTo>
                    <a:pt x="57374" y="11167"/>
                  </a:lnTo>
                  <a:lnTo>
                    <a:pt x="26363" y="35556"/>
                  </a:lnTo>
                  <a:lnTo>
                    <a:pt x="4798" y="61564"/>
                  </a:lnTo>
                  <a:lnTo>
                    <a:pt x="0" y="84436"/>
                  </a:lnTo>
                  <a:lnTo>
                    <a:pt x="6451" y="142836"/>
                  </a:lnTo>
                  <a:lnTo>
                    <a:pt x="11678" y="154737"/>
                  </a:lnTo>
                  <a:lnTo>
                    <a:pt x="26845" y="171079"/>
                  </a:lnTo>
                  <a:lnTo>
                    <a:pt x="55114" y="186857"/>
                  </a:lnTo>
                  <a:lnTo>
                    <a:pt x="65176" y="187593"/>
                  </a:lnTo>
                  <a:lnTo>
                    <a:pt x="85716" y="182173"/>
                  </a:lnTo>
                  <a:lnTo>
                    <a:pt x="111422" y="165967"/>
                  </a:lnTo>
                  <a:lnTo>
                    <a:pt x="133856" y="140758"/>
                  </a:lnTo>
                  <a:lnTo>
                    <a:pt x="141976" y="118073"/>
                  </a:lnTo>
                  <a:lnTo>
                    <a:pt x="144142" y="105473"/>
                  </a:lnTo>
                  <a:lnTo>
                    <a:pt x="146756" y="100582"/>
                  </a:lnTo>
                  <a:lnTo>
                    <a:pt x="149668" y="100831"/>
                  </a:lnTo>
                  <a:lnTo>
                    <a:pt x="156024" y="110467"/>
                  </a:lnTo>
                  <a:lnTo>
                    <a:pt x="168518" y="134452"/>
                  </a:lnTo>
                  <a:lnTo>
                    <a:pt x="212898" y="171260"/>
                  </a:lnTo>
                  <a:lnTo>
                    <a:pt x="230138" y="179203"/>
                  </a:lnTo>
                  <a:lnTo>
                    <a:pt x="253759" y="185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30170" y="1310336"/>
              <a:ext cx="155676" cy="149416"/>
            </a:xfrm>
            <a:custGeom>
              <a:avLst/>
              <a:gdLst/>
              <a:ahLst/>
              <a:cxnLst/>
              <a:rect l="0" t="0" r="0" b="0"/>
              <a:pathLst>
                <a:path w="155676" h="149416">
                  <a:moveTo>
                    <a:pt x="18804" y="47840"/>
                  </a:moveTo>
                  <a:lnTo>
                    <a:pt x="11569" y="75396"/>
                  </a:lnTo>
                  <a:lnTo>
                    <a:pt x="8926" y="131618"/>
                  </a:lnTo>
                  <a:lnTo>
                    <a:pt x="8710" y="145806"/>
                  </a:lnTo>
                  <a:lnTo>
                    <a:pt x="7395" y="149415"/>
                  </a:lnTo>
                  <a:lnTo>
                    <a:pt x="5349" y="145973"/>
                  </a:lnTo>
                  <a:lnTo>
                    <a:pt x="0" y="116300"/>
                  </a:lnTo>
                  <a:lnTo>
                    <a:pt x="1534" y="80993"/>
                  </a:lnTo>
                  <a:lnTo>
                    <a:pt x="7619" y="59065"/>
                  </a:lnTo>
                  <a:lnTo>
                    <a:pt x="30589" y="19511"/>
                  </a:lnTo>
                  <a:lnTo>
                    <a:pt x="37189" y="11407"/>
                  </a:lnTo>
                  <a:lnTo>
                    <a:pt x="57001" y="2401"/>
                  </a:lnTo>
                  <a:lnTo>
                    <a:pt x="68835" y="0"/>
                  </a:lnTo>
                  <a:lnTo>
                    <a:pt x="79064" y="739"/>
                  </a:lnTo>
                  <a:lnTo>
                    <a:pt x="96669" y="7799"/>
                  </a:lnTo>
                  <a:lnTo>
                    <a:pt x="119733" y="24927"/>
                  </a:lnTo>
                  <a:lnTo>
                    <a:pt x="131122" y="44285"/>
                  </a:lnTo>
                  <a:lnTo>
                    <a:pt x="152248" y="107579"/>
                  </a:lnTo>
                  <a:lnTo>
                    <a:pt x="155675" y="132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49057" y="1283806"/>
              <a:ext cx="148057" cy="190184"/>
            </a:xfrm>
            <a:custGeom>
              <a:avLst/>
              <a:gdLst/>
              <a:ahLst/>
              <a:cxnLst/>
              <a:rect l="0" t="0" r="0" b="0"/>
              <a:pathLst>
                <a:path w="148057" h="190184">
                  <a:moveTo>
                    <a:pt x="0" y="95427"/>
                  </a:moveTo>
                  <a:lnTo>
                    <a:pt x="33622" y="101493"/>
                  </a:lnTo>
                  <a:lnTo>
                    <a:pt x="93407" y="90867"/>
                  </a:lnTo>
                  <a:lnTo>
                    <a:pt x="125942" y="75488"/>
                  </a:lnTo>
                  <a:lnTo>
                    <a:pt x="140982" y="59659"/>
                  </a:lnTo>
                  <a:lnTo>
                    <a:pt x="146630" y="50525"/>
                  </a:lnTo>
                  <a:lnTo>
                    <a:pt x="148056" y="42095"/>
                  </a:lnTo>
                  <a:lnTo>
                    <a:pt x="146667" y="34136"/>
                  </a:lnTo>
                  <a:lnTo>
                    <a:pt x="138885" y="19054"/>
                  </a:lnTo>
                  <a:lnTo>
                    <a:pt x="127627" y="4551"/>
                  </a:lnTo>
                  <a:lnTo>
                    <a:pt x="120180" y="918"/>
                  </a:lnTo>
                  <a:lnTo>
                    <a:pt x="102546" y="0"/>
                  </a:lnTo>
                  <a:lnTo>
                    <a:pt x="72888" y="11650"/>
                  </a:lnTo>
                  <a:lnTo>
                    <a:pt x="58521" y="29727"/>
                  </a:lnTo>
                  <a:lnTo>
                    <a:pt x="39765" y="73870"/>
                  </a:lnTo>
                  <a:lnTo>
                    <a:pt x="38340" y="98324"/>
                  </a:lnTo>
                  <a:lnTo>
                    <a:pt x="46958" y="146562"/>
                  </a:lnTo>
                  <a:lnTo>
                    <a:pt x="59474" y="165337"/>
                  </a:lnTo>
                  <a:lnTo>
                    <a:pt x="67725" y="173619"/>
                  </a:lnTo>
                  <a:lnTo>
                    <a:pt x="89371" y="182821"/>
                  </a:lnTo>
                  <a:lnTo>
                    <a:pt x="126342" y="190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98640" y="1301719"/>
              <a:ext cx="266315" cy="349192"/>
            </a:xfrm>
            <a:custGeom>
              <a:avLst/>
              <a:gdLst/>
              <a:ahLst/>
              <a:cxnLst/>
              <a:rect l="0" t="0" r="0" b="0"/>
              <a:pathLst>
                <a:path w="266315" h="349192">
                  <a:moveTo>
                    <a:pt x="150500" y="77514"/>
                  </a:moveTo>
                  <a:lnTo>
                    <a:pt x="130256" y="33551"/>
                  </a:lnTo>
                  <a:lnTo>
                    <a:pt x="114596" y="19760"/>
                  </a:lnTo>
                  <a:lnTo>
                    <a:pt x="75948" y="1375"/>
                  </a:lnTo>
                  <a:lnTo>
                    <a:pt x="55364" y="0"/>
                  </a:lnTo>
                  <a:lnTo>
                    <a:pt x="44962" y="1272"/>
                  </a:lnTo>
                  <a:lnTo>
                    <a:pt x="27165" y="12043"/>
                  </a:lnTo>
                  <a:lnTo>
                    <a:pt x="12627" y="28528"/>
                  </a:lnTo>
                  <a:lnTo>
                    <a:pt x="2265" y="47554"/>
                  </a:lnTo>
                  <a:lnTo>
                    <a:pt x="0" y="70827"/>
                  </a:lnTo>
                  <a:lnTo>
                    <a:pt x="4063" y="95599"/>
                  </a:lnTo>
                  <a:lnTo>
                    <a:pt x="13667" y="118307"/>
                  </a:lnTo>
                  <a:lnTo>
                    <a:pt x="21843" y="125766"/>
                  </a:lnTo>
                  <a:lnTo>
                    <a:pt x="43406" y="134054"/>
                  </a:lnTo>
                  <a:lnTo>
                    <a:pt x="65468" y="134618"/>
                  </a:lnTo>
                  <a:lnTo>
                    <a:pt x="85801" y="129800"/>
                  </a:lnTo>
                  <a:lnTo>
                    <a:pt x="102638" y="119859"/>
                  </a:lnTo>
                  <a:lnTo>
                    <a:pt x="109233" y="119782"/>
                  </a:lnTo>
                  <a:lnTo>
                    <a:pt x="114800" y="123240"/>
                  </a:lnTo>
                  <a:lnTo>
                    <a:pt x="119681" y="129055"/>
                  </a:lnTo>
                  <a:lnTo>
                    <a:pt x="125104" y="147994"/>
                  </a:lnTo>
                  <a:lnTo>
                    <a:pt x="128586" y="198281"/>
                  </a:lnTo>
                  <a:lnTo>
                    <a:pt x="129273" y="255614"/>
                  </a:lnTo>
                  <a:lnTo>
                    <a:pt x="129392" y="309658"/>
                  </a:lnTo>
                  <a:lnTo>
                    <a:pt x="130597" y="348159"/>
                  </a:lnTo>
                  <a:lnTo>
                    <a:pt x="132552" y="349191"/>
                  </a:lnTo>
                  <a:lnTo>
                    <a:pt x="168464" y="310230"/>
                  </a:lnTo>
                  <a:lnTo>
                    <a:pt x="223792" y="282595"/>
                  </a:lnTo>
                  <a:lnTo>
                    <a:pt x="266314" y="267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93449" y="1284476"/>
              <a:ext cx="166262" cy="191511"/>
            </a:xfrm>
            <a:custGeom>
              <a:avLst/>
              <a:gdLst/>
              <a:ahLst/>
              <a:cxnLst/>
              <a:rect l="0" t="0" r="0" b="0"/>
              <a:pathLst>
                <a:path w="166262" h="191511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7" y="126071"/>
                  </a:lnTo>
                  <a:lnTo>
                    <a:pt x="25432" y="144159"/>
                  </a:lnTo>
                  <a:lnTo>
                    <a:pt x="65134" y="180898"/>
                  </a:lnTo>
                  <a:lnTo>
                    <a:pt x="83881" y="190753"/>
                  </a:lnTo>
                  <a:lnTo>
                    <a:pt x="93793" y="191510"/>
                  </a:lnTo>
                  <a:lnTo>
                    <a:pt x="114166" y="186111"/>
                  </a:lnTo>
                  <a:lnTo>
                    <a:pt x="131799" y="172793"/>
                  </a:lnTo>
                  <a:lnTo>
                    <a:pt x="146265" y="154006"/>
                  </a:lnTo>
                  <a:lnTo>
                    <a:pt x="159816" y="115952"/>
                  </a:lnTo>
                  <a:lnTo>
                    <a:pt x="164988" y="54403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41202" y="1305336"/>
              <a:ext cx="234364" cy="147597"/>
            </a:xfrm>
            <a:custGeom>
              <a:avLst/>
              <a:gdLst/>
              <a:ahLst/>
              <a:cxnLst/>
              <a:rect l="0" t="0" r="0" b="0"/>
              <a:pathLst>
                <a:path w="234364" h="147597">
                  <a:moveTo>
                    <a:pt x="108021" y="84425"/>
                  </a:moveTo>
                  <a:lnTo>
                    <a:pt x="108021" y="62068"/>
                  </a:lnTo>
                  <a:lnTo>
                    <a:pt x="96843" y="31398"/>
                  </a:lnTo>
                  <a:lnTo>
                    <a:pt x="78712" y="5672"/>
                  </a:lnTo>
                  <a:lnTo>
                    <a:pt x="69764" y="1508"/>
                  </a:lnTo>
                  <a:lnTo>
                    <a:pt x="47344" y="0"/>
                  </a:lnTo>
                  <a:lnTo>
                    <a:pt x="28020" y="6349"/>
                  </a:lnTo>
                  <a:lnTo>
                    <a:pt x="19592" y="11317"/>
                  </a:lnTo>
                  <a:lnTo>
                    <a:pt x="7108" y="29316"/>
                  </a:lnTo>
                  <a:lnTo>
                    <a:pt x="0" y="51743"/>
                  </a:lnTo>
                  <a:lnTo>
                    <a:pt x="739" y="73409"/>
                  </a:lnTo>
                  <a:lnTo>
                    <a:pt x="13323" y="105338"/>
                  </a:lnTo>
                  <a:lnTo>
                    <a:pt x="31869" y="137025"/>
                  </a:lnTo>
                  <a:lnTo>
                    <a:pt x="39705" y="141718"/>
                  </a:lnTo>
                  <a:lnTo>
                    <a:pt x="48439" y="142508"/>
                  </a:lnTo>
                  <a:lnTo>
                    <a:pt x="57771" y="140695"/>
                  </a:lnTo>
                  <a:lnTo>
                    <a:pt x="87673" y="121375"/>
                  </a:lnTo>
                  <a:lnTo>
                    <a:pt x="107581" y="93424"/>
                  </a:lnTo>
                  <a:lnTo>
                    <a:pt x="113576" y="90424"/>
                  </a:lnTo>
                  <a:lnTo>
                    <a:pt x="119913" y="91934"/>
                  </a:lnTo>
                  <a:lnTo>
                    <a:pt x="175355" y="135532"/>
                  </a:lnTo>
                  <a:lnTo>
                    <a:pt x="198778" y="146914"/>
                  </a:lnTo>
                  <a:lnTo>
                    <a:pt x="234363" y="147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31983" y="1031792"/>
              <a:ext cx="17282" cy="400084"/>
            </a:xfrm>
            <a:custGeom>
              <a:avLst/>
              <a:gdLst/>
              <a:ahLst/>
              <a:cxnLst/>
              <a:rect l="0" t="0" r="0" b="0"/>
              <a:pathLst>
                <a:path w="17282" h="400084">
                  <a:moveTo>
                    <a:pt x="6752" y="0"/>
                  </a:moveTo>
                  <a:lnTo>
                    <a:pt x="3633" y="54145"/>
                  </a:lnTo>
                  <a:lnTo>
                    <a:pt x="1539" y="104560"/>
                  </a:lnTo>
                  <a:lnTo>
                    <a:pt x="3265" y="147077"/>
                  </a:lnTo>
                  <a:lnTo>
                    <a:pt x="0" y="206965"/>
                  </a:lnTo>
                  <a:lnTo>
                    <a:pt x="5072" y="269780"/>
                  </a:lnTo>
                  <a:lnTo>
                    <a:pt x="6254" y="322090"/>
                  </a:lnTo>
                  <a:lnTo>
                    <a:pt x="13923" y="384093"/>
                  </a:lnTo>
                  <a:lnTo>
                    <a:pt x="1728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33450" y="1221305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04596" y="11992"/>
                  </a:lnTo>
                  <a:lnTo>
                    <a:pt x="142017" y="3582"/>
                  </a:lnTo>
                  <a:lnTo>
                    <a:pt x="91862" y="1062"/>
                  </a:lnTo>
                  <a:lnTo>
                    <a:pt x="35520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17720" y="1263419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24024" y="172625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07192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450641" y="1316062"/>
              <a:ext cx="136536" cy="190112"/>
            </a:xfrm>
            <a:custGeom>
              <a:avLst/>
              <a:gdLst/>
              <a:ahLst/>
              <a:cxnLst/>
              <a:rect l="0" t="0" r="0" b="0"/>
              <a:pathLst>
                <a:path w="136536" h="190112">
                  <a:moveTo>
                    <a:pt x="77649" y="0"/>
                  </a:moveTo>
                  <a:lnTo>
                    <a:pt x="55292" y="0"/>
                  </a:lnTo>
                  <a:lnTo>
                    <a:pt x="46367" y="3509"/>
                  </a:lnTo>
                  <a:lnTo>
                    <a:pt x="30211" y="16767"/>
                  </a:lnTo>
                  <a:lnTo>
                    <a:pt x="13551" y="43962"/>
                  </a:lnTo>
                  <a:lnTo>
                    <a:pt x="1205" y="74247"/>
                  </a:lnTo>
                  <a:lnTo>
                    <a:pt x="0" y="95000"/>
                  </a:lnTo>
                  <a:lnTo>
                    <a:pt x="4534" y="115921"/>
                  </a:lnTo>
                  <a:lnTo>
                    <a:pt x="20241" y="146261"/>
                  </a:lnTo>
                  <a:lnTo>
                    <a:pt x="53379" y="185391"/>
                  </a:lnTo>
                  <a:lnTo>
                    <a:pt x="61469" y="189105"/>
                  </a:lnTo>
                  <a:lnTo>
                    <a:pt x="79816" y="190111"/>
                  </a:lnTo>
                  <a:lnTo>
                    <a:pt x="88452" y="185232"/>
                  </a:lnTo>
                  <a:lnTo>
                    <a:pt x="126356" y="136538"/>
                  </a:lnTo>
                  <a:lnTo>
                    <a:pt x="134392" y="112546"/>
                  </a:lnTo>
                  <a:lnTo>
                    <a:pt x="136535" y="99597"/>
                  </a:lnTo>
                  <a:lnTo>
                    <a:pt x="132677" y="75851"/>
                  </a:lnTo>
                  <a:lnTo>
                    <a:pt x="109235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633575" y="1310480"/>
              <a:ext cx="157929" cy="216153"/>
            </a:xfrm>
            <a:custGeom>
              <a:avLst/>
              <a:gdLst/>
              <a:ahLst/>
              <a:cxnLst/>
              <a:rect l="0" t="0" r="0" b="0"/>
              <a:pathLst>
                <a:path w="157929" h="216153">
                  <a:moveTo>
                    <a:pt x="0" y="37167"/>
                  </a:moveTo>
                  <a:lnTo>
                    <a:pt x="5590" y="99260"/>
                  </a:lnTo>
                  <a:lnTo>
                    <a:pt x="8383" y="149475"/>
                  </a:lnTo>
                  <a:lnTo>
                    <a:pt x="4506" y="172479"/>
                  </a:lnTo>
                  <a:lnTo>
                    <a:pt x="3004" y="172999"/>
                  </a:lnTo>
                  <a:lnTo>
                    <a:pt x="395" y="116362"/>
                  </a:lnTo>
                  <a:lnTo>
                    <a:pt x="1248" y="62603"/>
                  </a:lnTo>
                  <a:lnTo>
                    <a:pt x="9599" y="29106"/>
                  </a:lnTo>
                  <a:lnTo>
                    <a:pt x="20254" y="11747"/>
                  </a:lnTo>
                  <a:lnTo>
                    <a:pt x="28711" y="6183"/>
                  </a:lnTo>
                  <a:lnTo>
                    <a:pt x="50585" y="0"/>
                  </a:lnTo>
                  <a:lnTo>
                    <a:pt x="60630" y="690"/>
                  </a:lnTo>
                  <a:lnTo>
                    <a:pt x="78029" y="7697"/>
                  </a:lnTo>
                  <a:lnTo>
                    <a:pt x="93561" y="24849"/>
                  </a:lnTo>
                  <a:lnTo>
                    <a:pt x="128524" y="87451"/>
                  </a:lnTo>
                  <a:lnTo>
                    <a:pt x="146444" y="142680"/>
                  </a:lnTo>
                  <a:lnTo>
                    <a:pt x="154525" y="181514"/>
                  </a:lnTo>
                  <a:lnTo>
                    <a:pt x="157928" y="216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79753" y="1895129"/>
            <a:ext cx="6284828" cy="699822"/>
            <a:chOff x="579753" y="1895129"/>
            <a:chExt cx="6284828" cy="699822"/>
          </a:xfrm>
        </p:grpSpPr>
        <p:sp>
          <p:nvSpPr>
            <p:cNvPr id="99" name="Freeform 98"/>
            <p:cNvSpPr/>
            <p:nvPr/>
          </p:nvSpPr>
          <p:spPr>
            <a:xfrm>
              <a:off x="579753" y="2030894"/>
              <a:ext cx="203604" cy="459964"/>
            </a:xfrm>
            <a:custGeom>
              <a:avLst/>
              <a:gdLst/>
              <a:ahLst/>
              <a:cxnLst/>
              <a:rect l="0" t="0" r="0" b="0"/>
              <a:pathLst>
                <a:path w="203604" h="459964">
                  <a:moveTo>
                    <a:pt x="188827" y="201147"/>
                  </a:moveTo>
                  <a:lnTo>
                    <a:pt x="177648" y="184379"/>
                  </a:lnTo>
                  <a:lnTo>
                    <a:pt x="162802" y="173028"/>
                  </a:lnTo>
                  <a:lnTo>
                    <a:pt x="124674" y="156208"/>
                  </a:lnTo>
                  <a:lnTo>
                    <a:pt x="114473" y="155980"/>
                  </a:lnTo>
                  <a:lnTo>
                    <a:pt x="62399" y="172900"/>
                  </a:lnTo>
                  <a:lnTo>
                    <a:pt x="44509" y="186253"/>
                  </a:lnTo>
                  <a:lnTo>
                    <a:pt x="36463" y="194727"/>
                  </a:lnTo>
                  <a:lnTo>
                    <a:pt x="15144" y="249185"/>
                  </a:lnTo>
                  <a:lnTo>
                    <a:pt x="2787" y="306216"/>
                  </a:lnTo>
                  <a:lnTo>
                    <a:pt x="0" y="362541"/>
                  </a:lnTo>
                  <a:lnTo>
                    <a:pt x="5106" y="399096"/>
                  </a:lnTo>
                  <a:lnTo>
                    <a:pt x="19618" y="426565"/>
                  </a:lnTo>
                  <a:lnTo>
                    <a:pt x="38735" y="449522"/>
                  </a:lnTo>
                  <a:lnTo>
                    <a:pt x="58558" y="457765"/>
                  </a:lnTo>
                  <a:lnTo>
                    <a:pt x="70396" y="459963"/>
                  </a:lnTo>
                  <a:lnTo>
                    <a:pt x="89787" y="456166"/>
                  </a:lnTo>
                  <a:lnTo>
                    <a:pt x="106205" y="445510"/>
                  </a:lnTo>
                  <a:lnTo>
                    <a:pt x="156121" y="382694"/>
                  </a:lnTo>
                  <a:lnTo>
                    <a:pt x="180736" y="327826"/>
                  </a:lnTo>
                  <a:lnTo>
                    <a:pt x="199214" y="265532"/>
                  </a:lnTo>
                  <a:lnTo>
                    <a:pt x="203603" y="205796"/>
                  </a:lnTo>
                  <a:lnTo>
                    <a:pt x="201243" y="161099"/>
                  </a:lnTo>
                  <a:lnTo>
                    <a:pt x="199915" y="97644"/>
                  </a:lnTo>
                  <a:lnTo>
                    <a:pt x="199521" y="42448"/>
                  </a:lnTo>
                  <a:lnTo>
                    <a:pt x="199429" y="10901"/>
                  </a:lnTo>
                  <a:lnTo>
                    <a:pt x="197065" y="2957"/>
                  </a:lnTo>
                  <a:lnTo>
                    <a:pt x="193149" y="0"/>
                  </a:lnTo>
                  <a:lnTo>
                    <a:pt x="188199" y="369"/>
                  </a:lnTo>
                  <a:lnTo>
                    <a:pt x="183729" y="5293"/>
                  </a:lnTo>
                  <a:lnTo>
                    <a:pt x="171848" y="35752"/>
                  </a:lnTo>
                  <a:lnTo>
                    <a:pt x="160473" y="97853"/>
                  </a:lnTo>
                  <a:lnTo>
                    <a:pt x="158199" y="149095"/>
                  </a:lnTo>
                  <a:lnTo>
                    <a:pt x="160645" y="204441"/>
                  </a:lnTo>
                  <a:lnTo>
                    <a:pt x="165659" y="259055"/>
                  </a:lnTo>
                  <a:lnTo>
                    <a:pt x="167144" y="307992"/>
                  </a:lnTo>
                  <a:lnTo>
                    <a:pt x="167585" y="350178"/>
                  </a:lnTo>
                  <a:lnTo>
                    <a:pt x="167770" y="380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4453" y="2232041"/>
              <a:ext cx="141460" cy="217460"/>
            </a:xfrm>
            <a:custGeom>
              <a:avLst/>
              <a:gdLst/>
              <a:ahLst/>
              <a:cxnLst/>
              <a:rect l="0" t="0" r="0" b="0"/>
              <a:pathLst>
                <a:path w="141460" h="217460">
                  <a:moveTo>
                    <a:pt x="81526" y="0"/>
                  </a:moveTo>
                  <a:lnTo>
                    <a:pt x="43152" y="29308"/>
                  </a:lnTo>
                  <a:lnTo>
                    <a:pt x="21933" y="55088"/>
                  </a:lnTo>
                  <a:lnTo>
                    <a:pt x="6417" y="96131"/>
                  </a:lnTo>
                  <a:lnTo>
                    <a:pt x="0" y="145337"/>
                  </a:lnTo>
                  <a:lnTo>
                    <a:pt x="4738" y="173389"/>
                  </a:lnTo>
                  <a:lnTo>
                    <a:pt x="9277" y="185782"/>
                  </a:lnTo>
                  <a:lnTo>
                    <a:pt x="23679" y="202673"/>
                  </a:lnTo>
                  <a:lnTo>
                    <a:pt x="32433" y="208815"/>
                  </a:lnTo>
                  <a:lnTo>
                    <a:pt x="54637" y="215639"/>
                  </a:lnTo>
                  <a:lnTo>
                    <a:pt x="67110" y="217459"/>
                  </a:lnTo>
                  <a:lnTo>
                    <a:pt x="87207" y="213242"/>
                  </a:lnTo>
                  <a:lnTo>
                    <a:pt x="95842" y="208842"/>
                  </a:lnTo>
                  <a:lnTo>
                    <a:pt x="108556" y="194594"/>
                  </a:lnTo>
                  <a:lnTo>
                    <a:pt x="130059" y="145512"/>
                  </a:lnTo>
                  <a:lnTo>
                    <a:pt x="141459" y="93690"/>
                  </a:lnTo>
                  <a:lnTo>
                    <a:pt x="140918" y="67376"/>
                  </a:lnTo>
                  <a:lnTo>
                    <a:pt x="132879" y="43983"/>
                  </a:lnTo>
                  <a:lnTo>
                    <a:pt x="118387" y="25007"/>
                  </a:lnTo>
                  <a:lnTo>
                    <a:pt x="920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28503" y="2208243"/>
              <a:ext cx="147265" cy="205860"/>
            </a:xfrm>
            <a:custGeom>
              <a:avLst/>
              <a:gdLst/>
              <a:ahLst/>
              <a:cxnLst/>
              <a:rect l="0" t="0" r="0" b="0"/>
              <a:pathLst>
                <a:path w="147265" h="205860">
                  <a:moveTo>
                    <a:pt x="34875" y="97498"/>
                  </a:moveTo>
                  <a:lnTo>
                    <a:pt x="89920" y="78369"/>
                  </a:lnTo>
                  <a:lnTo>
                    <a:pt x="135088" y="54378"/>
                  </a:lnTo>
                  <a:lnTo>
                    <a:pt x="143798" y="47694"/>
                  </a:lnTo>
                  <a:lnTo>
                    <a:pt x="147264" y="39729"/>
                  </a:lnTo>
                  <a:lnTo>
                    <a:pt x="147236" y="30909"/>
                  </a:lnTo>
                  <a:lnTo>
                    <a:pt x="144877" y="21520"/>
                  </a:lnTo>
                  <a:lnTo>
                    <a:pt x="139795" y="14090"/>
                  </a:lnTo>
                  <a:lnTo>
                    <a:pt x="124790" y="2716"/>
                  </a:lnTo>
                  <a:lnTo>
                    <a:pt x="106423" y="0"/>
                  </a:lnTo>
                  <a:lnTo>
                    <a:pt x="86561" y="3863"/>
                  </a:lnTo>
                  <a:lnTo>
                    <a:pt x="56818" y="19191"/>
                  </a:lnTo>
                  <a:lnTo>
                    <a:pt x="32668" y="39720"/>
                  </a:lnTo>
                  <a:lnTo>
                    <a:pt x="11864" y="68680"/>
                  </a:lnTo>
                  <a:lnTo>
                    <a:pt x="2031" y="93269"/>
                  </a:lnTo>
                  <a:lnTo>
                    <a:pt x="0" y="116675"/>
                  </a:lnTo>
                  <a:lnTo>
                    <a:pt x="4167" y="138776"/>
                  </a:lnTo>
                  <a:lnTo>
                    <a:pt x="13818" y="160297"/>
                  </a:lnTo>
                  <a:lnTo>
                    <a:pt x="37994" y="186555"/>
                  </a:lnTo>
                  <a:lnTo>
                    <a:pt x="72974" y="203564"/>
                  </a:lnTo>
                  <a:lnTo>
                    <a:pt x="93142" y="205859"/>
                  </a:lnTo>
                  <a:lnTo>
                    <a:pt x="119103" y="202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44912" y="2221513"/>
              <a:ext cx="203234" cy="217541"/>
            </a:xfrm>
            <a:custGeom>
              <a:avLst/>
              <a:gdLst/>
              <a:ahLst/>
              <a:cxnLst/>
              <a:rect l="0" t="0" r="0" b="0"/>
              <a:pathLst>
                <a:path w="203234" h="217541">
                  <a:moveTo>
                    <a:pt x="144849" y="0"/>
                  </a:moveTo>
                  <a:lnTo>
                    <a:pt x="81421" y="17958"/>
                  </a:lnTo>
                  <a:lnTo>
                    <a:pt x="19654" y="39810"/>
                  </a:lnTo>
                  <a:lnTo>
                    <a:pt x="3029" y="51228"/>
                  </a:lnTo>
                  <a:lnTo>
                    <a:pt x="0" y="57549"/>
                  </a:lnTo>
                  <a:lnTo>
                    <a:pt x="320" y="64102"/>
                  </a:lnTo>
                  <a:lnTo>
                    <a:pt x="2873" y="70810"/>
                  </a:lnTo>
                  <a:lnTo>
                    <a:pt x="9254" y="75283"/>
                  </a:lnTo>
                  <a:lnTo>
                    <a:pt x="66147" y="88639"/>
                  </a:lnTo>
                  <a:lnTo>
                    <a:pt x="123133" y="108523"/>
                  </a:lnTo>
                  <a:lnTo>
                    <a:pt x="183786" y="147683"/>
                  </a:lnTo>
                  <a:lnTo>
                    <a:pt x="191864" y="154607"/>
                  </a:lnTo>
                  <a:lnTo>
                    <a:pt x="200840" y="174779"/>
                  </a:lnTo>
                  <a:lnTo>
                    <a:pt x="203233" y="186709"/>
                  </a:lnTo>
                  <a:lnTo>
                    <a:pt x="200149" y="195832"/>
                  </a:lnTo>
                  <a:lnTo>
                    <a:pt x="193414" y="203084"/>
                  </a:lnTo>
                  <a:lnTo>
                    <a:pt x="184245" y="209089"/>
                  </a:lnTo>
                  <a:lnTo>
                    <a:pt x="148983" y="217540"/>
                  </a:lnTo>
                  <a:lnTo>
                    <a:pt x="90657" y="212296"/>
                  </a:lnTo>
                  <a:lnTo>
                    <a:pt x="71150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35540" y="2172236"/>
              <a:ext cx="185932" cy="225005"/>
            </a:xfrm>
            <a:custGeom>
              <a:avLst/>
              <a:gdLst/>
              <a:ahLst/>
              <a:cxnLst/>
              <a:rect l="0" t="0" r="0" b="0"/>
              <a:pathLst>
                <a:path w="185932" h="225005">
                  <a:moveTo>
                    <a:pt x="17475" y="59805"/>
                  </a:moveTo>
                  <a:lnTo>
                    <a:pt x="17475" y="113950"/>
                  </a:lnTo>
                  <a:lnTo>
                    <a:pt x="17475" y="174485"/>
                  </a:lnTo>
                  <a:lnTo>
                    <a:pt x="11886" y="219867"/>
                  </a:lnTo>
                  <a:lnTo>
                    <a:pt x="10239" y="225004"/>
                  </a:lnTo>
                  <a:lnTo>
                    <a:pt x="9142" y="223750"/>
                  </a:lnTo>
                  <a:lnTo>
                    <a:pt x="0" y="168525"/>
                  </a:lnTo>
                  <a:lnTo>
                    <a:pt x="245" y="112433"/>
                  </a:lnTo>
                  <a:lnTo>
                    <a:pt x="15640" y="50661"/>
                  </a:lnTo>
                  <a:lnTo>
                    <a:pt x="26798" y="28835"/>
                  </a:lnTo>
                  <a:lnTo>
                    <a:pt x="42676" y="13675"/>
                  </a:lnTo>
                  <a:lnTo>
                    <a:pt x="62600" y="4208"/>
                  </a:lnTo>
                  <a:lnTo>
                    <a:pt x="87054" y="0"/>
                  </a:lnTo>
                  <a:lnTo>
                    <a:pt x="97786" y="2388"/>
                  </a:lnTo>
                  <a:lnTo>
                    <a:pt x="115950" y="14399"/>
                  </a:lnTo>
                  <a:lnTo>
                    <a:pt x="139330" y="40892"/>
                  </a:lnTo>
                  <a:lnTo>
                    <a:pt x="159785" y="95757"/>
                  </a:lnTo>
                  <a:lnTo>
                    <a:pt x="175091" y="145935"/>
                  </a:lnTo>
                  <a:lnTo>
                    <a:pt x="185931" y="186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66321" y="2189927"/>
              <a:ext cx="183731" cy="210955"/>
            </a:xfrm>
            <a:custGeom>
              <a:avLst/>
              <a:gdLst/>
              <a:ahLst/>
              <a:cxnLst/>
              <a:rect l="0" t="0" r="0" b="0"/>
              <a:pathLst>
                <a:path w="183731" h="210955">
                  <a:moveTo>
                    <a:pt x="113078" y="21057"/>
                  </a:moveTo>
                  <a:lnTo>
                    <a:pt x="96310" y="15468"/>
                  </a:lnTo>
                  <a:lnTo>
                    <a:pt x="78719" y="15843"/>
                  </a:lnTo>
                  <a:lnTo>
                    <a:pt x="60373" y="21080"/>
                  </a:lnTo>
                  <a:lnTo>
                    <a:pt x="44420" y="31206"/>
                  </a:lnTo>
                  <a:lnTo>
                    <a:pt x="22285" y="55649"/>
                  </a:lnTo>
                  <a:lnTo>
                    <a:pt x="6498" y="85119"/>
                  </a:lnTo>
                  <a:lnTo>
                    <a:pt x="0" y="121667"/>
                  </a:lnTo>
                  <a:lnTo>
                    <a:pt x="4719" y="142202"/>
                  </a:lnTo>
                  <a:lnTo>
                    <a:pt x="28445" y="189045"/>
                  </a:lnTo>
                  <a:lnTo>
                    <a:pt x="48947" y="205293"/>
                  </a:lnTo>
                  <a:lnTo>
                    <a:pt x="73657" y="210954"/>
                  </a:lnTo>
                  <a:lnTo>
                    <a:pt x="86797" y="210826"/>
                  </a:lnTo>
                  <a:lnTo>
                    <a:pt x="113876" y="201325"/>
                  </a:lnTo>
                  <a:lnTo>
                    <a:pt x="139169" y="185404"/>
                  </a:lnTo>
                  <a:lnTo>
                    <a:pt x="165392" y="156710"/>
                  </a:lnTo>
                  <a:lnTo>
                    <a:pt x="176493" y="136330"/>
                  </a:lnTo>
                  <a:lnTo>
                    <a:pt x="183730" y="99535"/>
                  </a:lnTo>
                  <a:lnTo>
                    <a:pt x="180285" y="64587"/>
                  </a:lnTo>
                  <a:lnTo>
                    <a:pt x="168684" y="45863"/>
                  </a:lnTo>
                  <a:lnTo>
                    <a:pt x="139302" y="22168"/>
                  </a:lnTo>
                  <a:lnTo>
                    <a:pt x="1025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85117" y="1989886"/>
              <a:ext cx="20625" cy="410612"/>
            </a:xfrm>
            <a:custGeom>
              <a:avLst/>
              <a:gdLst/>
              <a:ahLst/>
              <a:cxnLst/>
              <a:rect l="0" t="0" r="0" b="0"/>
              <a:pathLst>
                <a:path w="20625" h="410612">
                  <a:moveTo>
                    <a:pt x="10095" y="0"/>
                  </a:moveTo>
                  <a:lnTo>
                    <a:pt x="1030" y="58616"/>
                  </a:lnTo>
                  <a:lnTo>
                    <a:pt x="0" y="110174"/>
                  </a:lnTo>
                  <a:lnTo>
                    <a:pt x="5284" y="169904"/>
                  </a:lnTo>
                  <a:lnTo>
                    <a:pt x="8670" y="226467"/>
                  </a:lnTo>
                  <a:lnTo>
                    <a:pt x="9673" y="285860"/>
                  </a:lnTo>
                  <a:lnTo>
                    <a:pt x="15559" y="336733"/>
                  </a:lnTo>
                  <a:lnTo>
                    <a:pt x="19957" y="397647"/>
                  </a:lnTo>
                  <a:lnTo>
                    <a:pt x="2062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26756" y="2137285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67848" y="8333"/>
                  </a:lnTo>
                  <a:lnTo>
                    <a:pt x="210836" y="15684"/>
                  </a:lnTo>
                  <a:lnTo>
                    <a:pt x="160476" y="19465"/>
                  </a:lnTo>
                  <a:lnTo>
                    <a:pt x="108510" y="26174"/>
                  </a:lnTo>
                  <a:lnTo>
                    <a:pt x="48124" y="305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26715" y="2454887"/>
              <a:ext cx="463255" cy="50896"/>
            </a:xfrm>
            <a:custGeom>
              <a:avLst/>
              <a:gdLst/>
              <a:ahLst/>
              <a:cxnLst/>
              <a:rect l="0" t="0" r="0" b="0"/>
              <a:pathLst>
                <a:path w="463255" h="50896">
                  <a:moveTo>
                    <a:pt x="463254" y="19310"/>
                  </a:moveTo>
                  <a:lnTo>
                    <a:pt x="452075" y="8131"/>
                  </a:lnTo>
                  <a:lnTo>
                    <a:pt x="434109" y="2643"/>
                  </a:lnTo>
                  <a:lnTo>
                    <a:pt x="370941" y="0"/>
                  </a:lnTo>
                  <a:lnTo>
                    <a:pt x="312525" y="9819"/>
                  </a:lnTo>
                  <a:lnTo>
                    <a:pt x="262226" y="19617"/>
                  </a:lnTo>
                  <a:lnTo>
                    <a:pt x="207158" y="26810"/>
                  </a:lnTo>
                  <a:lnTo>
                    <a:pt x="149507" y="28941"/>
                  </a:lnTo>
                  <a:lnTo>
                    <a:pt x="92261" y="32692"/>
                  </a:lnTo>
                  <a:lnTo>
                    <a:pt x="40205" y="41212"/>
                  </a:lnTo>
                  <a:lnTo>
                    <a:pt x="0" y="50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97484" y="2197193"/>
              <a:ext cx="171553" cy="216277"/>
            </a:xfrm>
            <a:custGeom>
              <a:avLst/>
              <a:gdLst/>
              <a:ahLst/>
              <a:cxnLst/>
              <a:rect l="0" t="0" r="0" b="0"/>
              <a:pathLst>
                <a:path w="171553" h="216277">
                  <a:moveTo>
                    <a:pt x="161023" y="34848"/>
                  </a:moveTo>
                  <a:lnTo>
                    <a:pt x="155434" y="18080"/>
                  </a:lnTo>
                  <a:lnTo>
                    <a:pt x="143331" y="6729"/>
                  </a:lnTo>
                  <a:lnTo>
                    <a:pt x="135191" y="2064"/>
                  </a:lnTo>
                  <a:lnTo>
                    <a:pt x="116787" y="0"/>
                  </a:lnTo>
                  <a:lnTo>
                    <a:pt x="96909" y="4152"/>
                  </a:lnTo>
                  <a:lnTo>
                    <a:pt x="35768" y="31816"/>
                  </a:lnTo>
                  <a:lnTo>
                    <a:pt x="19177" y="43639"/>
                  </a:lnTo>
                  <a:lnTo>
                    <a:pt x="7123" y="59812"/>
                  </a:lnTo>
                  <a:lnTo>
                    <a:pt x="2272" y="69038"/>
                  </a:lnTo>
                  <a:lnTo>
                    <a:pt x="0" y="88648"/>
                  </a:lnTo>
                  <a:lnTo>
                    <a:pt x="14277" y="150763"/>
                  </a:lnTo>
                  <a:lnTo>
                    <a:pt x="33381" y="192796"/>
                  </a:lnTo>
                  <a:lnTo>
                    <a:pt x="49311" y="207602"/>
                  </a:lnTo>
                  <a:lnTo>
                    <a:pt x="58473" y="213189"/>
                  </a:lnTo>
                  <a:lnTo>
                    <a:pt x="84250" y="216276"/>
                  </a:lnTo>
                  <a:lnTo>
                    <a:pt x="142869" y="214315"/>
                  </a:lnTo>
                  <a:lnTo>
                    <a:pt x="158804" y="210928"/>
                  </a:lnTo>
                  <a:lnTo>
                    <a:pt x="171552" y="203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74321" y="1989886"/>
              <a:ext cx="200042" cy="363607"/>
            </a:xfrm>
            <a:custGeom>
              <a:avLst/>
              <a:gdLst/>
              <a:ahLst/>
              <a:cxnLst/>
              <a:rect l="0" t="0" r="0" b="0"/>
              <a:pathLst>
                <a:path w="200042" h="363607">
                  <a:moveTo>
                    <a:pt x="0" y="0"/>
                  </a:moveTo>
                  <a:lnTo>
                    <a:pt x="0" y="58616"/>
                  </a:lnTo>
                  <a:lnTo>
                    <a:pt x="11453" y="121452"/>
                  </a:lnTo>
                  <a:lnTo>
                    <a:pt x="18211" y="170127"/>
                  </a:lnTo>
                  <a:lnTo>
                    <a:pt x="26084" y="227797"/>
                  </a:lnTo>
                  <a:lnTo>
                    <a:pt x="31669" y="287456"/>
                  </a:lnTo>
                  <a:lnTo>
                    <a:pt x="39704" y="341700"/>
                  </a:lnTo>
                  <a:lnTo>
                    <a:pt x="40508" y="357652"/>
                  </a:lnTo>
                  <a:lnTo>
                    <a:pt x="42213" y="363606"/>
                  </a:lnTo>
                  <a:lnTo>
                    <a:pt x="44520" y="362897"/>
                  </a:lnTo>
                  <a:lnTo>
                    <a:pt x="47227" y="357745"/>
                  </a:lnTo>
                  <a:lnTo>
                    <a:pt x="57756" y="295317"/>
                  </a:lnTo>
                  <a:lnTo>
                    <a:pt x="71677" y="253956"/>
                  </a:lnTo>
                  <a:lnTo>
                    <a:pt x="82939" y="237261"/>
                  </a:lnTo>
                  <a:lnTo>
                    <a:pt x="91558" y="231874"/>
                  </a:lnTo>
                  <a:lnTo>
                    <a:pt x="113612" y="225887"/>
                  </a:lnTo>
                  <a:lnTo>
                    <a:pt x="123704" y="227800"/>
                  </a:lnTo>
                  <a:lnTo>
                    <a:pt x="141158" y="239285"/>
                  </a:lnTo>
                  <a:lnTo>
                    <a:pt x="176699" y="295470"/>
                  </a:lnTo>
                  <a:lnTo>
                    <a:pt x="190945" y="346503"/>
                  </a:lnTo>
                  <a:lnTo>
                    <a:pt x="200041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33838" y="2220445"/>
              <a:ext cx="214266" cy="180053"/>
            </a:xfrm>
            <a:custGeom>
              <a:avLst/>
              <a:gdLst/>
              <a:ahLst/>
              <a:cxnLst/>
              <a:rect l="0" t="0" r="0" b="0"/>
              <a:pathLst>
                <a:path w="214266" h="180053">
                  <a:moveTo>
                    <a:pt x="140566" y="43181"/>
                  </a:moveTo>
                  <a:lnTo>
                    <a:pt x="122585" y="19135"/>
                  </a:lnTo>
                  <a:lnTo>
                    <a:pt x="105668" y="4808"/>
                  </a:lnTo>
                  <a:lnTo>
                    <a:pt x="83332" y="0"/>
                  </a:lnTo>
                  <a:lnTo>
                    <a:pt x="58976" y="2933"/>
                  </a:lnTo>
                  <a:lnTo>
                    <a:pt x="36453" y="12035"/>
                  </a:lnTo>
                  <a:lnTo>
                    <a:pt x="20984" y="30119"/>
                  </a:lnTo>
                  <a:lnTo>
                    <a:pt x="1521" y="74266"/>
                  </a:lnTo>
                  <a:lnTo>
                    <a:pt x="0" y="95602"/>
                  </a:lnTo>
                  <a:lnTo>
                    <a:pt x="8554" y="137894"/>
                  </a:lnTo>
                  <a:lnTo>
                    <a:pt x="13954" y="146097"/>
                  </a:lnTo>
                  <a:lnTo>
                    <a:pt x="29312" y="158332"/>
                  </a:lnTo>
                  <a:lnTo>
                    <a:pt x="47836" y="161430"/>
                  </a:lnTo>
                  <a:lnTo>
                    <a:pt x="57689" y="160618"/>
                  </a:lnTo>
                  <a:lnTo>
                    <a:pt x="65427" y="155398"/>
                  </a:lnTo>
                  <a:lnTo>
                    <a:pt x="95908" y="111699"/>
                  </a:lnTo>
                  <a:lnTo>
                    <a:pt x="103171" y="90401"/>
                  </a:lnTo>
                  <a:lnTo>
                    <a:pt x="106398" y="74697"/>
                  </a:lnTo>
                  <a:lnTo>
                    <a:pt x="107259" y="77060"/>
                  </a:lnTo>
                  <a:lnTo>
                    <a:pt x="107833" y="83314"/>
                  </a:lnTo>
                  <a:lnTo>
                    <a:pt x="119819" y="108885"/>
                  </a:lnTo>
                  <a:lnTo>
                    <a:pt x="153235" y="147797"/>
                  </a:lnTo>
                  <a:lnTo>
                    <a:pt x="182144" y="169455"/>
                  </a:lnTo>
                  <a:lnTo>
                    <a:pt x="214265" y="180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70619" y="2221944"/>
              <a:ext cx="135413" cy="190180"/>
            </a:xfrm>
            <a:custGeom>
              <a:avLst/>
              <a:gdLst/>
              <a:ahLst/>
              <a:cxnLst/>
              <a:rect l="0" t="0" r="0" b="0"/>
              <a:pathLst>
                <a:path w="135413" h="190180">
                  <a:moveTo>
                    <a:pt x="9070" y="52211"/>
                  </a:moveTo>
                  <a:lnTo>
                    <a:pt x="5" y="110828"/>
                  </a:lnTo>
                  <a:lnTo>
                    <a:pt x="0" y="163832"/>
                  </a:lnTo>
                  <a:lnTo>
                    <a:pt x="4693" y="190179"/>
                  </a:lnTo>
                  <a:lnTo>
                    <a:pt x="2055" y="180990"/>
                  </a:lnTo>
                  <a:lnTo>
                    <a:pt x="7915" y="119611"/>
                  </a:lnTo>
                  <a:lnTo>
                    <a:pt x="10012" y="65698"/>
                  </a:lnTo>
                  <a:lnTo>
                    <a:pt x="18577" y="26311"/>
                  </a:lnTo>
                  <a:lnTo>
                    <a:pt x="29283" y="7165"/>
                  </a:lnTo>
                  <a:lnTo>
                    <a:pt x="36583" y="2293"/>
                  </a:lnTo>
                  <a:lnTo>
                    <a:pt x="54053" y="0"/>
                  </a:lnTo>
                  <a:lnTo>
                    <a:pt x="62455" y="4535"/>
                  </a:lnTo>
                  <a:lnTo>
                    <a:pt x="99953" y="47045"/>
                  </a:lnTo>
                  <a:lnTo>
                    <a:pt x="107954" y="68242"/>
                  </a:lnTo>
                  <a:lnTo>
                    <a:pt x="121917" y="125249"/>
                  </a:lnTo>
                  <a:lnTo>
                    <a:pt x="135412" y="178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48145" y="2229528"/>
              <a:ext cx="188791" cy="365423"/>
            </a:xfrm>
            <a:custGeom>
              <a:avLst/>
              <a:gdLst/>
              <a:ahLst/>
              <a:cxnLst/>
              <a:rect l="0" t="0" r="0" b="0"/>
              <a:pathLst>
                <a:path w="188791" h="365423">
                  <a:moveTo>
                    <a:pt x="147399" y="97270"/>
                  </a:moveTo>
                  <a:lnTo>
                    <a:pt x="152988" y="80502"/>
                  </a:lnTo>
                  <a:lnTo>
                    <a:pt x="152613" y="62911"/>
                  </a:lnTo>
                  <a:lnTo>
                    <a:pt x="150875" y="53307"/>
                  </a:lnTo>
                  <a:lnTo>
                    <a:pt x="131661" y="23022"/>
                  </a:lnTo>
                  <a:lnTo>
                    <a:pt x="113498" y="8509"/>
                  </a:lnTo>
                  <a:lnTo>
                    <a:pt x="103741" y="3001"/>
                  </a:lnTo>
                  <a:lnTo>
                    <a:pt x="80423" y="0"/>
                  </a:lnTo>
                  <a:lnTo>
                    <a:pt x="56801" y="3736"/>
                  </a:lnTo>
                  <a:lnTo>
                    <a:pt x="38503" y="13195"/>
                  </a:lnTo>
                  <a:lnTo>
                    <a:pt x="25691" y="28317"/>
                  </a:lnTo>
                  <a:lnTo>
                    <a:pt x="7935" y="66622"/>
                  </a:lnTo>
                  <a:lnTo>
                    <a:pt x="6646" y="90277"/>
                  </a:lnTo>
                  <a:lnTo>
                    <a:pt x="11143" y="114049"/>
                  </a:lnTo>
                  <a:lnTo>
                    <a:pt x="20940" y="132413"/>
                  </a:lnTo>
                  <a:lnTo>
                    <a:pt x="29168" y="138246"/>
                  </a:lnTo>
                  <a:lnTo>
                    <a:pt x="50788" y="144727"/>
                  </a:lnTo>
                  <a:lnTo>
                    <a:pt x="60765" y="144116"/>
                  </a:lnTo>
                  <a:lnTo>
                    <a:pt x="78090" y="137197"/>
                  </a:lnTo>
                  <a:lnTo>
                    <a:pt x="122602" y="100279"/>
                  </a:lnTo>
                  <a:lnTo>
                    <a:pt x="129698" y="99276"/>
                  </a:lnTo>
                  <a:lnTo>
                    <a:pt x="136768" y="102116"/>
                  </a:lnTo>
                  <a:lnTo>
                    <a:pt x="143821" y="107520"/>
                  </a:lnTo>
                  <a:lnTo>
                    <a:pt x="151658" y="126002"/>
                  </a:lnTo>
                  <a:lnTo>
                    <a:pt x="167867" y="175995"/>
                  </a:lnTo>
                  <a:lnTo>
                    <a:pt x="184024" y="239335"/>
                  </a:lnTo>
                  <a:lnTo>
                    <a:pt x="187887" y="289622"/>
                  </a:lnTo>
                  <a:lnTo>
                    <a:pt x="188790" y="320020"/>
                  </a:lnTo>
                  <a:lnTo>
                    <a:pt x="184352" y="332337"/>
                  </a:lnTo>
                  <a:lnTo>
                    <a:pt x="166942" y="352263"/>
                  </a:lnTo>
                  <a:lnTo>
                    <a:pt x="140487" y="362678"/>
                  </a:lnTo>
                  <a:lnTo>
                    <a:pt x="92709" y="365422"/>
                  </a:lnTo>
                  <a:lnTo>
                    <a:pt x="29751" y="361458"/>
                  </a:lnTo>
                  <a:lnTo>
                    <a:pt x="0" y="360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07418" y="2221236"/>
              <a:ext cx="141281" cy="171167"/>
            </a:xfrm>
            <a:custGeom>
              <a:avLst/>
              <a:gdLst/>
              <a:ahLst/>
              <a:cxnLst/>
              <a:rect l="0" t="0" r="0" b="0"/>
              <a:pathLst>
                <a:path w="141281" h="171167">
                  <a:moveTo>
                    <a:pt x="24996" y="95033"/>
                  </a:moveTo>
                  <a:lnTo>
                    <a:pt x="83613" y="89444"/>
                  </a:lnTo>
                  <a:lnTo>
                    <a:pt x="118403" y="80379"/>
                  </a:lnTo>
                  <a:lnTo>
                    <a:pt x="127042" y="74735"/>
                  </a:lnTo>
                  <a:lnTo>
                    <a:pt x="139760" y="59106"/>
                  </a:lnTo>
                  <a:lnTo>
                    <a:pt x="141280" y="50024"/>
                  </a:lnTo>
                  <a:lnTo>
                    <a:pt x="136729" y="30575"/>
                  </a:lnTo>
                  <a:lnTo>
                    <a:pt x="123788" y="13353"/>
                  </a:lnTo>
                  <a:lnTo>
                    <a:pt x="115424" y="5485"/>
                  </a:lnTo>
                  <a:lnTo>
                    <a:pt x="106339" y="1409"/>
                  </a:lnTo>
                  <a:lnTo>
                    <a:pt x="86885" y="0"/>
                  </a:lnTo>
                  <a:lnTo>
                    <a:pt x="56202" y="5784"/>
                  </a:lnTo>
                  <a:lnTo>
                    <a:pt x="30473" y="20496"/>
                  </a:lnTo>
                  <a:lnTo>
                    <a:pt x="18462" y="39289"/>
                  </a:lnTo>
                  <a:lnTo>
                    <a:pt x="1219" y="83892"/>
                  </a:lnTo>
                  <a:lnTo>
                    <a:pt x="0" y="105289"/>
                  </a:lnTo>
                  <a:lnTo>
                    <a:pt x="8751" y="147622"/>
                  </a:lnTo>
                  <a:lnTo>
                    <a:pt x="14166" y="155828"/>
                  </a:lnTo>
                  <a:lnTo>
                    <a:pt x="29541" y="168067"/>
                  </a:lnTo>
                  <a:lnTo>
                    <a:pt x="48073" y="171166"/>
                  </a:lnTo>
                  <a:lnTo>
                    <a:pt x="109224" y="158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86482" y="2010943"/>
              <a:ext cx="30286" cy="347441"/>
            </a:xfrm>
            <a:custGeom>
              <a:avLst/>
              <a:gdLst/>
              <a:ahLst/>
              <a:cxnLst/>
              <a:rect l="0" t="0" r="0" b="0"/>
              <a:pathLst>
                <a:path w="30286" h="347441">
                  <a:moveTo>
                    <a:pt x="19756" y="0"/>
                  </a:moveTo>
                  <a:lnTo>
                    <a:pt x="5285" y="34791"/>
                  </a:lnTo>
                  <a:lnTo>
                    <a:pt x="0" y="96776"/>
                  </a:lnTo>
                  <a:lnTo>
                    <a:pt x="2204" y="151117"/>
                  </a:lnTo>
                  <a:lnTo>
                    <a:pt x="10266" y="208552"/>
                  </a:lnTo>
                  <a:lnTo>
                    <a:pt x="16944" y="259495"/>
                  </a:lnTo>
                  <a:lnTo>
                    <a:pt x="26621" y="322167"/>
                  </a:lnTo>
                  <a:lnTo>
                    <a:pt x="3028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27253" y="2168870"/>
              <a:ext cx="294800" cy="42115"/>
            </a:xfrm>
            <a:custGeom>
              <a:avLst/>
              <a:gdLst/>
              <a:ahLst/>
              <a:cxnLst/>
              <a:rect l="0" t="0" r="0" b="0"/>
              <a:pathLst>
                <a:path w="294800" h="42115">
                  <a:moveTo>
                    <a:pt x="294799" y="0"/>
                  </a:moveTo>
                  <a:lnTo>
                    <a:pt x="237534" y="3120"/>
                  </a:lnTo>
                  <a:lnTo>
                    <a:pt x="188144" y="11453"/>
                  </a:lnTo>
                  <a:lnTo>
                    <a:pt x="133346" y="21331"/>
                  </a:lnTo>
                  <a:lnTo>
                    <a:pt x="75775" y="28547"/>
                  </a:lnTo>
                  <a:lnTo>
                    <a:pt x="3103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53637" y="2074114"/>
              <a:ext cx="157929" cy="252685"/>
            </a:xfrm>
            <a:custGeom>
              <a:avLst/>
              <a:gdLst/>
              <a:ahLst/>
              <a:cxnLst/>
              <a:rect l="0" t="0" r="0" b="0"/>
              <a:pathLst>
                <a:path w="157929" h="25268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8333"/>
                  </a:lnTo>
                  <a:lnTo>
                    <a:pt x="9878" y="207570"/>
                  </a:lnTo>
                  <a:lnTo>
                    <a:pt x="10239" y="227954"/>
                  </a:lnTo>
                  <a:lnTo>
                    <a:pt x="16079" y="197015"/>
                  </a:lnTo>
                  <a:lnTo>
                    <a:pt x="30760" y="173148"/>
                  </a:lnTo>
                  <a:lnTo>
                    <a:pt x="55518" y="151259"/>
                  </a:lnTo>
                  <a:lnTo>
                    <a:pt x="65087" y="147632"/>
                  </a:lnTo>
                  <a:lnTo>
                    <a:pt x="85080" y="146723"/>
                  </a:lnTo>
                  <a:lnTo>
                    <a:pt x="102544" y="153337"/>
                  </a:lnTo>
                  <a:lnTo>
                    <a:pt x="118105" y="165246"/>
                  </a:lnTo>
                  <a:lnTo>
                    <a:pt x="138849" y="191681"/>
                  </a:lnTo>
                  <a:lnTo>
                    <a:pt x="151755" y="220571"/>
                  </a:lnTo>
                  <a:lnTo>
                    <a:pt x="1579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44186" y="2168476"/>
              <a:ext cx="114539" cy="189908"/>
            </a:xfrm>
            <a:custGeom>
              <a:avLst/>
              <a:gdLst/>
              <a:ahLst/>
              <a:cxnLst/>
              <a:rect l="0" t="0" r="0" b="0"/>
              <a:pathLst>
                <a:path w="114539" h="189908">
                  <a:moveTo>
                    <a:pt x="30549" y="95150"/>
                  </a:moveTo>
                  <a:lnTo>
                    <a:pt x="48530" y="79509"/>
                  </a:lnTo>
                  <a:lnTo>
                    <a:pt x="94702" y="54717"/>
                  </a:lnTo>
                  <a:lnTo>
                    <a:pt x="108974" y="38576"/>
                  </a:lnTo>
                  <a:lnTo>
                    <a:pt x="114418" y="29358"/>
                  </a:lnTo>
                  <a:lnTo>
                    <a:pt x="114538" y="20873"/>
                  </a:lnTo>
                  <a:lnTo>
                    <a:pt x="111108" y="12877"/>
                  </a:lnTo>
                  <a:lnTo>
                    <a:pt x="105312" y="5207"/>
                  </a:lnTo>
                  <a:lnTo>
                    <a:pt x="95599" y="1263"/>
                  </a:lnTo>
                  <a:lnTo>
                    <a:pt x="69209" y="0"/>
                  </a:lnTo>
                  <a:lnTo>
                    <a:pt x="32645" y="11456"/>
                  </a:lnTo>
                  <a:lnTo>
                    <a:pt x="16663" y="26367"/>
                  </a:lnTo>
                  <a:lnTo>
                    <a:pt x="10763" y="35257"/>
                  </a:lnTo>
                  <a:lnTo>
                    <a:pt x="2460" y="70125"/>
                  </a:lnTo>
                  <a:lnTo>
                    <a:pt x="0" y="110092"/>
                  </a:lnTo>
                  <a:lnTo>
                    <a:pt x="5663" y="131427"/>
                  </a:lnTo>
                  <a:lnTo>
                    <a:pt x="41078" y="189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32746" y="2105125"/>
              <a:ext cx="92562" cy="137446"/>
            </a:xfrm>
            <a:custGeom>
              <a:avLst/>
              <a:gdLst/>
              <a:ahLst/>
              <a:cxnLst/>
              <a:rect l="0" t="0" r="0" b="0"/>
              <a:pathLst>
                <a:path w="92562" h="137446">
                  <a:moveTo>
                    <a:pt x="84228" y="137445"/>
                  </a:moveTo>
                  <a:lnTo>
                    <a:pt x="92561" y="99967"/>
                  </a:lnTo>
                  <a:lnTo>
                    <a:pt x="90986" y="65119"/>
                  </a:lnTo>
                  <a:lnTo>
                    <a:pt x="84892" y="44468"/>
                  </a:lnTo>
                  <a:lnTo>
                    <a:pt x="74385" y="27492"/>
                  </a:lnTo>
                  <a:lnTo>
                    <a:pt x="49726" y="4780"/>
                  </a:lnTo>
                  <a:lnTo>
                    <a:pt x="40170" y="1039"/>
                  </a:lnTo>
                  <a:lnTo>
                    <a:pt x="20193" y="0"/>
                  </a:lnTo>
                  <a:lnTo>
                    <a:pt x="13462" y="1362"/>
                  </a:lnTo>
                  <a:lnTo>
                    <a:pt x="8975" y="3439"/>
                  </a:lnTo>
                  <a:lnTo>
                    <a:pt x="0" y="11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580103" y="2123824"/>
              <a:ext cx="144369" cy="202975"/>
            </a:xfrm>
            <a:custGeom>
              <a:avLst/>
              <a:gdLst/>
              <a:ahLst/>
              <a:cxnLst/>
              <a:rect l="0" t="0" r="0" b="0"/>
              <a:pathLst>
                <a:path w="144369" h="202975">
                  <a:moveTo>
                    <a:pt x="0" y="118746"/>
                  </a:moveTo>
                  <a:lnTo>
                    <a:pt x="37478" y="127079"/>
                  </a:lnTo>
                  <a:lnTo>
                    <a:pt x="75446" y="125504"/>
                  </a:lnTo>
                  <a:lnTo>
                    <a:pt x="100212" y="119410"/>
                  </a:lnTo>
                  <a:lnTo>
                    <a:pt x="119018" y="108902"/>
                  </a:lnTo>
                  <a:lnTo>
                    <a:pt x="132056" y="93314"/>
                  </a:lnTo>
                  <a:lnTo>
                    <a:pt x="140580" y="73517"/>
                  </a:lnTo>
                  <a:lnTo>
                    <a:pt x="144368" y="49121"/>
                  </a:lnTo>
                  <a:lnTo>
                    <a:pt x="139813" y="28920"/>
                  </a:lnTo>
                  <a:lnTo>
                    <a:pt x="135323" y="20257"/>
                  </a:lnTo>
                  <a:lnTo>
                    <a:pt x="120975" y="7513"/>
                  </a:lnTo>
                  <a:lnTo>
                    <a:pt x="112235" y="2476"/>
                  </a:lnTo>
                  <a:lnTo>
                    <a:pt x="93166" y="0"/>
                  </a:lnTo>
                  <a:lnTo>
                    <a:pt x="74163" y="3968"/>
                  </a:lnTo>
                  <a:lnTo>
                    <a:pt x="42899" y="25580"/>
                  </a:lnTo>
                  <a:lnTo>
                    <a:pt x="29595" y="39904"/>
                  </a:lnTo>
                  <a:lnTo>
                    <a:pt x="11522" y="80815"/>
                  </a:lnTo>
                  <a:lnTo>
                    <a:pt x="6291" y="105397"/>
                  </a:lnTo>
                  <a:lnTo>
                    <a:pt x="7865" y="128021"/>
                  </a:lnTo>
                  <a:lnTo>
                    <a:pt x="20918" y="160488"/>
                  </a:lnTo>
                  <a:lnTo>
                    <a:pt x="45193" y="186746"/>
                  </a:lnTo>
                  <a:lnTo>
                    <a:pt x="61420" y="195761"/>
                  </a:lnTo>
                  <a:lnTo>
                    <a:pt x="84228" y="202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73708" y="2177610"/>
              <a:ext cx="259122" cy="324800"/>
            </a:xfrm>
            <a:custGeom>
              <a:avLst/>
              <a:gdLst/>
              <a:ahLst/>
              <a:cxnLst/>
              <a:rect l="0" t="0" r="0" b="0"/>
              <a:pathLst>
                <a:path w="259122" h="324800">
                  <a:moveTo>
                    <a:pt x="111722" y="64960"/>
                  </a:moveTo>
                  <a:lnTo>
                    <a:pt x="102147" y="33677"/>
                  </a:lnTo>
                  <a:lnTo>
                    <a:pt x="91478" y="17521"/>
                  </a:lnTo>
                  <a:lnTo>
                    <a:pt x="75819" y="5661"/>
                  </a:lnTo>
                  <a:lnTo>
                    <a:pt x="66730" y="861"/>
                  </a:lnTo>
                  <a:lnTo>
                    <a:pt x="58330" y="0"/>
                  </a:lnTo>
                  <a:lnTo>
                    <a:pt x="42759" y="5283"/>
                  </a:lnTo>
                  <a:lnTo>
                    <a:pt x="20838" y="21411"/>
                  </a:lnTo>
                  <a:lnTo>
                    <a:pt x="9718" y="40536"/>
                  </a:lnTo>
                  <a:lnTo>
                    <a:pt x="0" y="77610"/>
                  </a:lnTo>
                  <a:lnTo>
                    <a:pt x="67" y="103337"/>
                  </a:lnTo>
                  <a:lnTo>
                    <a:pt x="7895" y="126470"/>
                  </a:lnTo>
                  <a:lnTo>
                    <a:pt x="15597" y="134043"/>
                  </a:lnTo>
                  <a:lnTo>
                    <a:pt x="36635" y="142456"/>
                  </a:lnTo>
                  <a:lnTo>
                    <a:pt x="58463" y="143076"/>
                  </a:lnTo>
                  <a:lnTo>
                    <a:pt x="78692" y="138283"/>
                  </a:lnTo>
                  <a:lnTo>
                    <a:pt x="95482" y="128353"/>
                  </a:lnTo>
                  <a:lnTo>
                    <a:pt x="107624" y="113022"/>
                  </a:lnTo>
                  <a:lnTo>
                    <a:pt x="112499" y="104020"/>
                  </a:lnTo>
                  <a:lnTo>
                    <a:pt x="116919" y="101528"/>
                  </a:lnTo>
                  <a:lnTo>
                    <a:pt x="121036" y="103377"/>
                  </a:lnTo>
                  <a:lnTo>
                    <a:pt x="124950" y="108118"/>
                  </a:lnTo>
                  <a:lnTo>
                    <a:pt x="130459" y="137149"/>
                  </a:lnTo>
                  <a:lnTo>
                    <a:pt x="132321" y="196116"/>
                  </a:lnTo>
                  <a:lnTo>
                    <a:pt x="132689" y="257156"/>
                  </a:lnTo>
                  <a:lnTo>
                    <a:pt x="132761" y="319604"/>
                  </a:lnTo>
                  <a:lnTo>
                    <a:pt x="133937" y="324799"/>
                  </a:lnTo>
                  <a:lnTo>
                    <a:pt x="135890" y="323584"/>
                  </a:lnTo>
                  <a:lnTo>
                    <a:pt x="142351" y="312095"/>
                  </a:lnTo>
                  <a:lnTo>
                    <a:pt x="180104" y="271841"/>
                  </a:lnTo>
                  <a:lnTo>
                    <a:pt x="218036" y="247028"/>
                  </a:lnTo>
                  <a:lnTo>
                    <a:pt x="259121" y="222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38072" y="2147813"/>
              <a:ext cx="157929" cy="169690"/>
            </a:xfrm>
            <a:custGeom>
              <a:avLst/>
              <a:gdLst/>
              <a:ahLst/>
              <a:cxnLst/>
              <a:rect l="0" t="0" r="0" b="0"/>
              <a:pathLst>
                <a:path w="157929" h="16969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4572" y="140641"/>
                  </a:lnTo>
                  <a:lnTo>
                    <a:pt x="20243" y="149913"/>
                  </a:lnTo>
                  <a:lnTo>
                    <a:pt x="35904" y="163334"/>
                  </a:lnTo>
                  <a:lnTo>
                    <a:pt x="44993" y="168551"/>
                  </a:lnTo>
                  <a:lnTo>
                    <a:pt x="54562" y="169689"/>
                  </a:lnTo>
                  <a:lnTo>
                    <a:pt x="74553" y="164715"/>
                  </a:lnTo>
                  <a:lnTo>
                    <a:pt x="105538" y="148760"/>
                  </a:lnTo>
                  <a:lnTo>
                    <a:pt x="120215" y="132796"/>
                  </a:lnTo>
                  <a:lnTo>
                    <a:pt x="149149" y="81352"/>
                  </a:lnTo>
                  <a:lnTo>
                    <a:pt x="156194" y="2846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41213" y="2156070"/>
              <a:ext cx="218000" cy="160766"/>
            </a:xfrm>
            <a:custGeom>
              <a:avLst/>
              <a:gdLst/>
              <a:ahLst/>
              <a:cxnLst/>
              <a:rect l="0" t="0" r="0" b="0"/>
              <a:pathLst>
                <a:path w="218000" h="160766">
                  <a:moveTo>
                    <a:pt x="133771" y="65443"/>
                  </a:moveTo>
                  <a:lnTo>
                    <a:pt x="113528" y="21480"/>
                  </a:lnTo>
                  <a:lnTo>
                    <a:pt x="94748" y="7689"/>
                  </a:lnTo>
                  <a:lnTo>
                    <a:pt x="71974" y="0"/>
                  </a:lnTo>
                  <a:lnTo>
                    <a:pt x="50154" y="482"/>
                  </a:lnTo>
                  <a:lnTo>
                    <a:pt x="31877" y="7715"/>
                  </a:lnTo>
                  <a:lnTo>
                    <a:pt x="23728" y="12920"/>
                  </a:lnTo>
                  <a:lnTo>
                    <a:pt x="11554" y="28061"/>
                  </a:lnTo>
                  <a:lnTo>
                    <a:pt x="3413" y="47659"/>
                  </a:lnTo>
                  <a:lnTo>
                    <a:pt x="0" y="83830"/>
                  </a:lnTo>
                  <a:lnTo>
                    <a:pt x="3348" y="106370"/>
                  </a:lnTo>
                  <a:lnTo>
                    <a:pt x="11854" y="124967"/>
                  </a:lnTo>
                  <a:lnTo>
                    <a:pt x="36379" y="155969"/>
                  </a:lnTo>
                  <a:lnTo>
                    <a:pt x="45446" y="159719"/>
                  </a:lnTo>
                  <a:lnTo>
                    <a:pt x="68000" y="160765"/>
                  </a:lnTo>
                  <a:lnTo>
                    <a:pt x="78225" y="157067"/>
                  </a:lnTo>
                  <a:lnTo>
                    <a:pt x="95826" y="143599"/>
                  </a:lnTo>
                  <a:lnTo>
                    <a:pt x="113299" y="116286"/>
                  </a:lnTo>
                  <a:lnTo>
                    <a:pt x="125886" y="80377"/>
                  </a:lnTo>
                  <a:lnTo>
                    <a:pt x="129684" y="75399"/>
                  </a:lnTo>
                  <a:lnTo>
                    <a:pt x="133386" y="75590"/>
                  </a:lnTo>
                  <a:lnTo>
                    <a:pt x="180960" y="130373"/>
                  </a:lnTo>
                  <a:lnTo>
                    <a:pt x="217999" y="149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51977" y="1895129"/>
              <a:ext cx="28293" cy="389555"/>
            </a:xfrm>
            <a:custGeom>
              <a:avLst/>
              <a:gdLst/>
              <a:ahLst/>
              <a:cxnLst/>
              <a:rect l="0" t="0" r="0" b="0"/>
              <a:pathLst>
                <a:path w="28293" h="389555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6"/>
                  </a:lnTo>
                  <a:lnTo>
                    <a:pt x="6840" y="192616"/>
                  </a:lnTo>
                  <a:lnTo>
                    <a:pt x="12707" y="248014"/>
                  </a:lnTo>
                  <a:lnTo>
                    <a:pt x="17934" y="309560"/>
                  </a:lnTo>
                  <a:lnTo>
                    <a:pt x="25899" y="356725"/>
                  </a:lnTo>
                  <a:lnTo>
                    <a:pt x="28292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64497" y="216887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2724" y="54145"/>
                  </a:lnTo>
                  <a:lnTo>
                    <a:pt x="8060" y="8896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64497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01535" y="1968829"/>
              <a:ext cx="20891" cy="294798"/>
            </a:xfrm>
            <a:custGeom>
              <a:avLst/>
              <a:gdLst/>
              <a:ahLst/>
              <a:cxnLst/>
              <a:rect l="0" t="0" r="0" b="0"/>
              <a:pathLst>
                <a:path w="20891" h="294798">
                  <a:moveTo>
                    <a:pt x="20890" y="0"/>
                  </a:moveTo>
                  <a:lnTo>
                    <a:pt x="9437" y="52050"/>
                  </a:lnTo>
                  <a:lnTo>
                    <a:pt x="2678" y="101989"/>
                  </a:lnTo>
                  <a:lnTo>
                    <a:pt x="676" y="149542"/>
                  </a:lnTo>
                  <a:lnTo>
                    <a:pt x="0" y="212423"/>
                  </a:lnTo>
                  <a:lnTo>
                    <a:pt x="8271" y="260329"/>
                  </a:lnTo>
                  <a:lnTo>
                    <a:pt x="20890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17140" y="2084642"/>
              <a:ext cx="147399" cy="42115"/>
            </a:xfrm>
            <a:custGeom>
              <a:avLst/>
              <a:gdLst/>
              <a:ahLst/>
              <a:cxnLst/>
              <a:rect l="0" t="0" r="0" b="0"/>
              <a:pathLst>
                <a:path w="147399" h="42115">
                  <a:moveTo>
                    <a:pt x="147398" y="0"/>
                  </a:moveTo>
                  <a:lnTo>
                    <a:pt x="136220" y="11178"/>
                  </a:lnTo>
                  <a:lnTo>
                    <a:pt x="106912" y="23719"/>
                  </a:lnTo>
                  <a:lnTo>
                    <a:pt x="49021" y="312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96124" y="2147813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6396" y="62461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96124" y="2105699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50498" y="53875"/>
                  </a:lnTo>
                  <a:lnTo>
                    <a:pt x="127719" y="111037"/>
                  </a:lnTo>
                  <a:lnTo>
                    <a:pt x="102809" y="167827"/>
                  </a:lnTo>
                  <a:lnTo>
                    <a:pt x="78270" y="222186"/>
                  </a:lnTo>
                  <a:lnTo>
                    <a:pt x="54212" y="282795"/>
                  </a:lnTo>
                  <a:lnTo>
                    <a:pt x="36099" y="334498"/>
                  </a:lnTo>
                  <a:lnTo>
                    <a:pt x="18135" y="39601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970471" y="2934431"/>
            <a:ext cx="1967153" cy="476803"/>
            <a:chOff x="970471" y="2934431"/>
            <a:chExt cx="1967153" cy="476803"/>
          </a:xfrm>
        </p:grpSpPr>
        <p:sp>
          <p:nvSpPr>
            <p:cNvPr id="131" name="Freeform 130"/>
            <p:cNvSpPr/>
            <p:nvPr/>
          </p:nvSpPr>
          <p:spPr>
            <a:xfrm>
              <a:off x="970471" y="2973375"/>
              <a:ext cx="240307" cy="437859"/>
            </a:xfrm>
            <a:custGeom>
              <a:avLst/>
              <a:gdLst/>
              <a:ahLst/>
              <a:cxnLst/>
              <a:rect l="0" t="0" r="0" b="0"/>
              <a:pathLst>
                <a:path w="240307" h="437859">
                  <a:moveTo>
                    <a:pt x="240306" y="143060"/>
                  </a:moveTo>
                  <a:lnTo>
                    <a:pt x="237186" y="100368"/>
                  </a:lnTo>
                  <a:lnTo>
                    <a:pt x="225733" y="69189"/>
                  </a:lnTo>
                  <a:lnTo>
                    <a:pt x="212772" y="49397"/>
                  </a:lnTo>
                  <a:lnTo>
                    <a:pt x="184574" y="25101"/>
                  </a:lnTo>
                  <a:lnTo>
                    <a:pt x="160164" y="10305"/>
                  </a:lnTo>
                  <a:lnTo>
                    <a:pt x="114525" y="0"/>
                  </a:lnTo>
                  <a:lnTo>
                    <a:pt x="87307" y="3828"/>
                  </a:lnTo>
                  <a:lnTo>
                    <a:pt x="55373" y="19138"/>
                  </a:lnTo>
                  <a:lnTo>
                    <a:pt x="23621" y="45272"/>
                  </a:lnTo>
                  <a:lnTo>
                    <a:pt x="7517" y="71582"/>
                  </a:lnTo>
                  <a:lnTo>
                    <a:pt x="0" y="127554"/>
                  </a:lnTo>
                  <a:lnTo>
                    <a:pt x="1038" y="168361"/>
                  </a:lnTo>
                  <a:lnTo>
                    <a:pt x="27531" y="217549"/>
                  </a:lnTo>
                  <a:lnTo>
                    <a:pt x="43964" y="231928"/>
                  </a:lnTo>
                  <a:lnTo>
                    <a:pt x="64135" y="241049"/>
                  </a:lnTo>
                  <a:lnTo>
                    <a:pt x="100630" y="245013"/>
                  </a:lnTo>
                  <a:lnTo>
                    <a:pt x="155708" y="233406"/>
                  </a:lnTo>
                  <a:lnTo>
                    <a:pt x="181965" y="217922"/>
                  </a:lnTo>
                  <a:lnTo>
                    <a:pt x="204562" y="198516"/>
                  </a:lnTo>
                  <a:lnTo>
                    <a:pt x="220486" y="172360"/>
                  </a:lnTo>
                  <a:lnTo>
                    <a:pt x="223583" y="170782"/>
                  </a:lnTo>
                  <a:lnTo>
                    <a:pt x="225648" y="174409"/>
                  </a:lnTo>
                  <a:lnTo>
                    <a:pt x="229233" y="234926"/>
                  </a:lnTo>
                  <a:lnTo>
                    <a:pt x="232789" y="295564"/>
                  </a:lnTo>
                  <a:lnTo>
                    <a:pt x="238821" y="347619"/>
                  </a:lnTo>
                  <a:lnTo>
                    <a:pt x="231777" y="410695"/>
                  </a:lnTo>
                  <a:lnTo>
                    <a:pt x="229777" y="437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560448" y="3126963"/>
              <a:ext cx="18827" cy="210571"/>
            </a:xfrm>
            <a:custGeom>
              <a:avLst/>
              <a:gdLst/>
              <a:ahLst/>
              <a:cxnLst/>
              <a:rect l="0" t="0" r="0" b="0"/>
              <a:pathLst>
                <a:path w="18827" h="210571">
                  <a:moveTo>
                    <a:pt x="18826" y="0"/>
                  </a:moveTo>
                  <a:lnTo>
                    <a:pt x="10493" y="37478"/>
                  </a:lnTo>
                  <a:lnTo>
                    <a:pt x="1351" y="95316"/>
                  </a:lnTo>
                  <a:lnTo>
                    <a:pt x="0" y="133397"/>
                  </a:lnTo>
                  <a:lnTo>
                    <a:pt x="6312" y="178299"/>
                  </a:lnTo>
                  <a:lnTo>
                    <a:pt x="829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42404" y="321119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49446" y="24024"/>
                  </a:lnTo>
                  <a:lnTo>
                    <a:pt x="88228" y="33212"/>
                  </a:lnTo>
                  <a:lnTo>
                    <a:pt x="39010" y="394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877545" y="2934431"/>
              <a:ext cx="175513" cy="406947"/>
            </a:xfrm>
            <a:custGeom>
              <a:avLst/>
              <a:gdLst/>
              <a:ahLst/>
              <a:cxnLst/>
              <a:rect l="0" t="0" r="0" b="0"/>
              <a:pathLst>
                <a:path w="175513" h="406947">
                  <a:moveTo>
                    <a:pt x="175512" y="87247"/>
                  </a:moveTo>
                  <a:lnTo>
                    <a:pt x="159870" y="105228"/>
                  </a:lnTo>
                  <a:lnTo>
                    <a:pt x="122056" y="166698"/>
                  </a:lnTo>
                  <a:lnTo>
                    <a:pt x="88837" y="224659"/>
                  </a:lnTo>
                  <a:lnTo>
                    <a:pt x="61730" y="285743"/>
                  </a:lnTo>
                  <a:lnTo>
                    <a:pt x="47302" y="318416"/>
                  </a:lnTo>
                  <a:lnTo>
                    <a:pt x="45610" y="342847"/>
                  </a:lnTo>
                  <a:lnTo>
                    <a:pt x="49927" y="368133"/>
                  </a:lnTo>
                  <a:lnTo>
                    <a:pt x="59645" y="391070"/>
                  </a:lnTo>
                  <a:lnTo>
                    <a:pt x="67851" y="398590"/>
                  </a:lnTo>
                  <a:lnTo>
                    <a:pt x="89448" y="406946"/>
                  </a:lnTo>
                  <a:lnTo>
                    <a:pt x="99419" y="406835"/>
                  </a:lnTo>
                  <a:lnTo>
                    <a:pt x="116736" y="400472"/>
                  </a:lnTo>
                  <a:lnTo>
                    <a:pt x="161243" y="363959"/>
                  </a:lnTo>
                  <a:lnTo>
                    <a:pt x="169170" y="343981"/>
                  </a:lnTo>
                  <a:lnTo>
                    <a:pt x="171523" y="320674"/>
                  </a:lnTo>
                  <a:lnTo>
                    <a:pt x="168670" y="298617"/>
                  </a:lnTo>
                  <a:lnTo>
                    <a:pt x="157263" y="277116"/>
                  </a:lnTo>
                  <a:lnTo>
                    <a:pt x="131110" y="248400"/>
                  </a:lnTo>
                  <a:lnTo>
                    <a:pt x="101134" y="228193"/>
                  </a:lnTo>
                  <a:lnTo>
                    <a:pt x="50250" y="198701"/>
                  </a:lnTo>
                  <a:lnTo>
                    <a:pt x="27133" y="177073"/>
                  </a:lnTo>
                  <a:lnTo>
                    <a:pt x="12355" y="147788"/>
                  </a:lnTo>
                  <a:lnTo>
                    <a:pt x="0" y="96563"/>
                  </a:lnTo>
                  <a:lnTo>
                    <a:pt x="410" y="70331"/>
                  </a:lnTo>
                  <a:lnTo>
                    <a:pt x="8392" y="46974"/>
                  </a:lnTo>
                  <a:lnTo>
                    <a:pt x="22857" y="28014"/>
                  </a:lnTo>
                  <a:lnTo>
                    <a:pt x="40985" y="12958"/>
                  </a:lnTo>
                  <a:lnTo>
                    <a:pt x="60740" y="2367"/>
                  </a:lnTo>
                  <a:lnTo>
                    <a:pt x="81218" y="0"/>
                  </a:lnTo>
                  <a:lnTo>
                    <a:pt x="122960" y="8012"/>
                  </a:lnTo>
                  <a:lnTo>
                    <a:pt x="148892" y="23086"/>
                  </a:lnTo>
                  <a:lnTo>
                    <a:pt x="151916" y="30435"/>
                  </a:lnTo>
                  <a:lnTo>
                    <a:pt x="151593" y="38844"/>
                  </a:lnTo>
                  <a:lnTo>
                    <a:pt x="143926" y="66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53098" y="307432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74155" y="313749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8333"/>
                  </a:lnTo>
                  <a:lnTo>
                    <a:pt x="1591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22029" y="2979564"/>
              <a:ext cx="20625" cy="284271"/>
            </a:xfrm>
            <a:custGeom>
              <a:avLst/>
              <a:gdLst/>
              <a:ahLst/>
              <a:cxnLst/>
              <a:rect l="0" t="0" r="0" b="0"/>
              <a:pathLst>
                <a:path w="20625" h="284271">
                  <a:moveTo>
                    <a:pt x="10095" y="0"/>
                  </a:moveTo>
                  <a:lnTo>
                    <a:pt x="6975" y="54145"/>
                  </a:lnTo>
                  <a:lnTo>
                    <a:pt x="1030" y="109092"/>
                  </a:lnTo>
                  <a:lnTo>
                    <a:pt x="0" y="156586"/>
                  </a:lnTo>
                  <a:lnTo>
                    <a:pt x="5284" y="207703"/>
                  </a:lnTo>
                  <a:lnTo>
                    <a:pt x="17795" y="270952"/>
                  </a:lnTo>
                  <a:lnTo>
                    <a:pt x="2062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37409" y="2979023"/>
              <a:ext cx="200215" cy="358511"/>
            </a:xfrm>
            <a:custGeom>
              <a:avLst/>
              <a:gdLst/>
              <a:ahLst/>
              <a:cxnLst/>
              <a:rect l="0" t="0" r="0" b="0"/>
              <a:pathLst>
                <a:path w="200215" h="358511">
                  <a:moveTo>
                    <a:pt x="0" y="32127"/>
                  </a:moveTo>
                  <a:lnTo>
                    <a:pt x="58617" y="26538"/>
                  </a:lnTo>
                  <a:lnTo>
                    <a:pt x="111621" y="21404"/>
                  </a:lnTo>
                  <a:lnTo>
                    <a:pt x="146157" y="12312"/>
                  </a:lnTo>
                  <a:lnTo>
                    <a:pt x="167904" y="1483"/>
                  </a:lnTo>
                  <a:lnTo>
                    <a:pt x="177446" y="0"/>
                  </a:lnTo>
                  <a:lnTo>
                    <a:pt x="186148" y="1350"/>
                  </a:lnTo>
                  <a:lnTo>
                    <a:pt x="194288" y="4590"/>
                  </a:lnTo>
                  <a:lnTo>
                    <a:pt x="198546" y="10259"/>
                  </a:lnTo>
                  <a:lnTo>
                    <a:pt x="200214" y="17548"/>
                  </a:lnTo>
                  <a:lnTo>
                    <a:pt x="191659" y="80207"/>
                  </a:lnTo>
                  <a:lnTo>
                    <a:pt x="178715" y="137204"/>
                  </a:lnTo>
                  <a:lnTo>
                    <a:pt x="159304" y="193523"/>
                  </a:lnTo>
                  <a:lnTo>
                    <a:pt x="141345" y="250878"/>
                  </a:lnTo>
                  <a:lnTo>
                    <a:pt x="126533" y="314200"/>
                  </a:lnTo>
                  <a:lnTo>
                    <a:pt x="115813" y="358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60288" y="3626562"/>
            <a:ext cx="769587" cy="447967"/>
            <a:chOff x="560288" y="3626562"/>
            <a:chExt cx="769587" cy="447967"/>
          </a:xfrm>
        </p:grpSpPr>
        <p:sp>
          <p:nvSpPr>
            <p:cNvPr id="140" name="Freeform 139"/>
            <p:cNvSpPr/>
            <p:nvPr/>
          </p:nvSpPr>
          <p:spPr>
            <a:xfrm>
              <a:off x="560288" y="3681669"/>
              <a:ext cx="229350" cy="392860"/>
            </a:xfrm>
            <a:custGeom>
              <a:avLst/>
              <a:gdLst/>
              <a:ahLst/>
              <a:cxnLst/>
              <a:rect l="0" t="0" r="0" b="0"/>
              <a:pathLst>
                <a:path w="229350" h="392860">
                  <a:moveTo>
                    <a:pt x="229349" y="108590"/>
                  </a:moveTo>
                  <a:lnTo>
                    <a:pt x="195020" y="47717"/>
                  </a:lnTo>
                  <a:lnTo>
                    <a:pt x="169146" y="17797"/>
                  </a:lnTo>
                  <a:lnTo>
                    <a:pt x="142881" y="2010"/>
                  </a:lnTo>
                  <a:lnTo>
                    <a:pt x="123068" y="0"/>
                  </a:lnTo>
                  <a:lnTo>
                    <a:pt x="81753" y="8241"/>
                  </a:lnTo>
                  <a:lnTo>
                    <a:pt x="55895" y="23355"/>
                  </a:lnTo>
                  <a:lnTo>
                    <a:pt x="33416" y="42650"/>
                  </a:lnTo>
                  <a:lnTo>
                    <a:pt x="17527" y="74364"/>
                  </a:lnTo>
                  <a:lnTo>
                    <a:pt x="1139" y="132419"/>
                  </a:lnTo>
                  <a:lnTo>
                    <a:pt x="0" y="145533"/>
                  </a:lnTo>
                  <a:lnTo>
                    <a:pt x="4973" y="166343"/>
                  </a:lnTo>
                  <a:lnTo>
                    <a:pt x="27230" y="198766"/>
                  </a:lnTo>
                  <a:lnTo>
                    <a:pt x="52869" y="214987"/>
                  </a:lnTo>
                  <a:lnTo>
                    <a:pt x="75654" y="217099"/>
                  </a:lnTo>
                  <a:lnTo>
                    <a:pt x="99039" y="212968"/>
                  </a:lnTo>
                  <a:lnTo>
                    <a:pt x="155209" y="185320"/>
                  </a:lnTo>
                  <a:lnTo>
                    <a:pt x="193734" y="153688"/>
                  </a:lnTo>
                  <a:lnTo>
                    <a:pt x="199756" y="152693"/>
                  </a:lnTo>
                  <a:lnTo>
                    <a:pt x="204941" y="155540"/>
                  </a:lnTo>
                  <a:lnTo>
                    <a:pt x="209568" y="160947"/>
                  </a:lnTo>
                  <a:lnTo>
                    <a:pt x="214708" y="179433"/>
                  </a:lnTo>
                  <a:lnTo>
                    <a:pt x="215823" y="202077"/>
                  </a:lnTo>
                  <a:lnTo>
                    <a:pt x="209515" y="261411"/>
                  </a:lnTo>
                  <a:lnTo>
                    <a:pt x="215769" y="316028"/>
                  </a:lnTo>
                  <a:lnTo>
                    <a:pt x="218218" y="365638"/>
                  </a:lnTo>
                  <a:lnTo>
                    <a:pt x="218820" y="392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79150" y="385343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6"/>
                  </a:lnTo>
                  <a:lnTo>
                    <a:pt x="0" y="1188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5450" y="3885015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2355" y="34747"/>
                  </a:lnTo>
                  <a:lnTo>
                    <a:pt x="32887" y="556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144319" y="3626562"/>
              <a:ext cx="185556" cy="365925"/>
            </a:xfrm>
            <a:custGeom>
              <a:avLst/>
              <a:gdLst/>
              <a:ahLst/>
              <a:cxnLst/>
              <a:rect l="0" t="0" r="0" b="0"/>
              <a:pathLst>
                <a:path w="185556" h="365925">
                  <a:moveTo>
                    <a:pt x="140157" y="89997"/>
                  </a:moveTo>
                  <a:lnTo>
                    <a:pt x="124516" y="107978"/>
                  </a:lnTo>
                  <a:lnTo>
                    <a:pt x="94484" y="165521"/>
                  </a:lnTo>
                  <a:lnTo>
                    <a:pt x="73932" y="225490"/>
                  </a:lnTo>
                  <a:lnTo>
                    <a:pt x="60699" y="277115"/>
                  </a:lnTo>
                  <a:lnTo>
                    <a:pt x="58512" y="317275"/>
                  </a:lnTo>
                  <a:lnTo>
                    <a:pt x="62146" y="340748"/>
                  </a:lnTo>
                  <a:lnTo>
                    <a:pt x="68263" y="349581"/>
                  </a:lnTo>
                  <a:lnTo>
                    <a:pt x="87537" y="362515"/>
                  </a:lnTo>
                  <a:lnTo>
                    <a:pt x="108582" y="365924"/>
                  </a:lnTo>
                  <a:lnTo>
                    <a:pt x="119107" y="365195"/>
                  </a:lnTo>
                  <a:lnTo>
                    <a:pt x="137041" y="358147"/>
                  </a:lnTo>
                  <a:lnTo>
                    <a:pt x="167618" y="334558"/>
                  </a:lnTo>
                  <a:lnTo>
                    <a:pt x="183519" y="308689"/>
                  </a:lnTo>
                  <a:lnTo>
                    <a:pt x="185555" y="288969"/>
                  </a:lnTo>
                  <a:lnTo>
                    <a:pt x="181391" y="269676"/>
                  </a:lnTo>
                  <a:lnTo>
                    <a:pt x="159654" y="238226"/>
                  </a:lnTo>
                  <a:lnTo>
                    <a:pt x="117508" y="202410"/>
                  </a:lnTo>
                  <a:lnTo>
                    <a:pt x="56959" y="160197"/>
                  </a:lnTo>
                  <a:lnTo>
                    <a:pt x="17923" y="125093"/>
                  </a:lnTo>
                  <a:lnTo>
                    <a:pt x="2034" y="98446"/>
                  </a:lnTo>
                  <a:lnTo>
                    <a:pt x="0" y="78545"/>
                  </a:lnTo>
                  <a:lnTo>
                    <a:pt x="4166" y="58001"/>
                  </a:lnTo>
                  <a:lnTo>
                    <a:pt x="19665" y="27875"/>
                  </a:lnTo>
                  <a:lnTo>
                    <a:pt x="32403" y="11305"/>
                  </a:lnTo>
                  <a:lnTo>
                    <a:pt x="55222" y="2380"/>
                  </a:lnTo>
                  <a:lnTo>
                    <a:pt x="69496" y="0"/>
                  </a:lnTo>
                  <a:lnTo>
                    <a:pt x="91594" y="3595"/>
                  </a:lnTo>
                  <a:lnTo>
                    <a:pt x="100763" y="7829"/>
                  </a:lnTo>
                  <a:lnTo>
                    <a:pt x="114070" y="21893"/>
                  </a:lnTo>
                  <a:lnTo>
                    <a:pt x="125019" y="43302"/>
                  </a:lnTo>
                  <a:lnTo>
                    <a:pt x="129629" y="58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221513" y="3527046"/>
            <a:ext cx="625308" cy="326385"/>
            <a:chOff x="2221513" y="3527046"/>
            <a:chExt cx="625308" cy="326385"/>
          </a:xfrm>
        </p:grpSpPr>
        <p:sp>
          <p:nvSpPr>
            <p:cNvPr id="145" name="Freeform 144"/>
            <p:cNvSpPr/>
            <p:nvPr/>
          </p:nvSpPr>
          <p:spPr>
            <a:xfrm>
              <a:off x="2221513" y="3674445"/>
              <a:ext cx="126342" cy="5591"/>
            </a:xfrm>
            <a:custGeom>
              <a:avLst/>
              <a:gdLst/>
              <a:ahLst/>
              <a:cxnLst/>
              <a:rect l="0" t="0" r="0" b="0"/>
              <a:pathLst>
                <a:path w="126342" h="5591">
                  <a:moveTo>
                    <a:pt x="126341" y="0"/>
                  </a:moveTo>
                  <a:lnTo>
                    <a:pt x="67725" y="5590"/>
                  </a:lnTo>
                  <a:lnTo>
                    <a:pt x="1736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74155" y="371655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58425" y="3527046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2195" y="37479"/>
                  </a:lnTo>
                  <a:lnTo>
                    <a:pt x="433" y="88902"/>
                  </a:lnTo>
                  <a:lnTo>
                    <a:pt x="128" y="135786"/>
                  </a:lnTo>
                  <a:lnTo>
                    <a:pt x="38" y="186722"/>
                  </a:lnTo>
                  <a:lnTo>
                    <a:pt x="7" y="24559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663709" y="3565468"/>
              <a:ext cx="183112" cy="287963"/>
            </a:xfrm>
            <a:custGeom>
              <a:avLst/>
              <a:gdLst/>
              <a:ahLst/>
              <a:cxnLst/>
              <a:rect l="0" t="0" r="0" b="0"/>
              <a:pathLst>
                <a:path w="183112" h="287963">
                  <a:moveTo>
                    <a:pt x="0" y="24749"/>
                  </a:moveTo>
                  <a:lnTo>
                    <a:pt x="58617" y="24749"/>
                  </a:lnTo>
                  <a:lnTo>
                    <a:pt x="111621" y="16344"/>
                  </a:lnTo>
                  <a:lnTo>
                    <a:pt x="167904" y="0"/>
                  </a:lnTo>
                  <a:lnTo>
                    <a:pt x="175107" y="3571"/>
                  </a:lnTo>
                  <a:lnTo>
                    <a:pt x="179909" y="11800"/>
                  </a:lnTo>
                  <a:lnTo>
                    <a:pt x="183111" y="23136"/>
                  </a:lnTo>
                  <a:lnTo>
                    <a:pt x="180429" y="48209"/>
                  </a:lnTo>
                  <a:lnTo>
                    <a:pt x="165232" y="102433"/>
                  </a:lnTo>
                  <a:lnTo>
                    <a:pt x="143730" y="158204"/>
                  </a:lnTo>
                  <a:lnTo>
                    <a:pt x="127004" y="211161"/>
                  </a:lnTo>
                  <a:lnTo>
                    <a:pt x="100130" y="270922"/>
                  </a:lnTo>
                  <a:lnTo>
                    <a:pt x="94757" y="287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452932" y="3607939"/>
            <a:ext cx="443338" cy="308663"/>
            <a:chOff x="1452932" y="3607939"/>
            <a:chExt cx="443338" cy="308663"/>
          </a:xfrm>
        </p:grpSpPr>
        <p:sp>
          <p:nvSpPr>
            <p:cNvPr id="150" name="Freeform 149"/>
            <p:cNvSpPr/>
            <p:nvPr/>
          </p:nvSpPr>
          <p:spPr>
            <a:xfrm>
              <a:off x="1526632" y="3684974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31585" y="0"/>
                  </a:moveTo>
                  <a:lnTo>
                    <a:pt x="16931" y="55141"/>
                  </a:lnTo>
                  <a:lnTo>
                    <a:pt x="3038" y="11787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52932" y="376920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96610" y="10239"/>
                  </a:lnTo>
                  <a:lnTo>
                    <a:pt x="36804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05616" y="3607939"/>
              <a:ext cx="190654" cy="308663"/>
            </a:xfrm>
            <a:custGeom>
              <a:avLst/>
              <a:gdLst/>
              <a:ahLst/>
              <a:cxnLst/>
              <a:rect l="0" t="0" r="0" b="0"/>
              <a:pathLst>
                <a:path w="190654" h="308663">
                  <a:moveTo>
                    <a:pt x="0" y="55978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3" y="1974"/>
                  </a:lnTo>
                  <a:lnTo>
                    <a:pt x="67570" y="0"/>
                  </a:lnTo>
                  <a:lnTo>
                    <a:pt x="90863" y="4193"/>
                  </a:lnTo>
                  <a:lnTo>
                    <a:pt x="109014" y="13855"/>
                  </a:lnTo>
                  <a:lnTo>
                    <a:pt x="121760" y="29068"/>
                  </a:lnTo>
                  <a:lnTo>
                    <a:pt x="126797" y="38038"/>
                  </a:lnTo>
                  <a:lnTo>
                    <a:pt x="129274" y="57363"/>
                  </a:lnTo>
                  <a:lnTo>
                    <a:pt x="125305" y="76481"/>
                  </a:lnTo>
                  <a:lnTo>
                    <a:pt x="103694" y="107817"/>
                  </a:lnTo>
                  <a:lnTo>
                    <a:pt x="95219" y="117622"/>
                  </a:lnTo>
                  <a:lnTo>
                    <a:pt x="99252" y="114181"/>
                  </a:lnTo>
                  <a:lnTo>
                    <a:pt x="111962" y="114211"/>
                  </a:lnTo>
                  <a:lnTo>
                    <a:pt x="128140" y="119294"/>
                  </a:lnTo>
                  <a:lnTo>
                    <a:pt x="164721" y="148168"/>
                  </a:lnTo>
                  <a:lnTo>
                    <a:pt x="185937" y="174151"/>
                  </a:lnTo>
                  <a:lnTo>
                    <a:pt x="190653" y="200136"/>
                  </a:lnTo>
                  <a:lnTo>
                    <a:pt x="184149" y="253299"/>
                  </a:lnTo>
                  <a:lnTo>
                    <a:pt x="169336" y="281210"/>
                  </a:lnTo>
                  <a:lnTo>
                    <a:pt x="153640" y="293731"/>
                  </a:lnTo>
                  <a:lnTo>
                    <a:pt x="133795" y="302026"/>
                  </a:lnTo>
                  <a:lnTo>
                    <a:pt x="79808" y="307351"/>
                  </a:lnTo>
                  <a:lnTo>
                    <a:pt x="21057" y="308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2979564" y="3473630"/>
            <a:ext cx="449859" cy="321122"/>
            <a:chOff x="2979564" y="3473630"/>
            <a:chExt cx="449859" cy="321122"/>
          </a:xfrm>
        </p:grpSpPr>
        <p:sp>
          <p:nvSpPr>
            <p:cNvPr id="154" name="Freeform 153"/>
            <p:cNvSpPr/>
            <p:nvPr/>
          </p:nvSpPr>
          <p:spPr>
            <a:xfrm>
              <a:off x="3042735" y="356916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979564" y="364286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3" y="0"/>
                  </a:lnTo>
                  <a:lnTo>
                    <a:pt x="48403" y="5589"/>
                  </a:lnTo>
                  <a:lnTo>
                    <a:pt x="26972" y="145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00663" y="3473630"/>
              <a:ext cx="228760" cy="321122"/>
            </a:xfrm>
            <a:custGeom>
              <a:avLst/>
              <a:gdLst/>
              <a:ahLst/>
              <a:cxnLst/>
              <a:rect l="0" t="0" r="0" b="0"/>
              <a:pathLst>
                <a:path w="228760" h="321122">
                  <a:moveTo>
                    <a:pt x="0" y="85002"/>
                  </a:moveTo>
                  <a:lnTo>
                    <a:pt x="9575" y="60955"/>
                  </a:lnTo>
                  <a:lnTo>
                    <a:pt x="59898" y="4303"/>
                  </a:lnTo>
                  <a:lnTo>
                    <a:pt x="69178" y="787"/>
                  </a:lnTo>
                  <a:lnTo>
                    <a:pt x="91967" y="0"/>
                  </a:lnTo>
                  <a:lnTo>
                    <a:pt x="111454" y="6669"/>
                  </a:lnTo>
                  <a:lnTo>
                    <a:pt x="119926" y="11723"/>
                  </a:lnTo>
                  <a:lnTo>
                    <a:pt x="132459" y="26697"/>
                  </a:lnTo>
                  <a:lnTo>
                    <a:pt x="137439" y="35603"/>
                  </a:lnTo>
                  <a:lnTo>
                    <a:pt x="139853" y="57978"/>
                  </a:lnTo>
                  <a:lnTo>
                    <a:pt x="131870" y="104880"/>
                  </a:lnTo>
                  <a:lnTo>
                    <a:pt x="116801" y="131706"/>
                  </a:lnTo>
                  <a:lnTo>
                    <a:pt x="95428" y="157052"/>
                  </a:lnTo>
                  <a:lnTo>
                    <a:pt x="120292" y="144215"/>
                  </a:lnTo>
                  <a:lnTo>
                    <a:pt x="138861" y="143684"/>
                  </a:lnTo>
                  <a:lnTo>
                    <a:pt x="158812" y="148517"/>
                  </a:lnTo>
                  <a:lnTo>
                    <a:pt x="197097" y="170684"/>
                  </a:lnTo>
                  <a:lnTo>
                    <a:pt x="205097" y="177218"/>
                  </a:lnTo>
                  <a:lnTo>
                    <a:pt x="217106" y="196956"/>
                  </a:lnTo>
                  <a:lnTo>
                    <a:pt x="225173" y="221327"/>
                  </a:lnTo>
                  <a:lnTo>
                    <a:pt x="228759" y="247756"/>
                  </a:lnTo>
                  <a:lnTo>
                    <a:pt x="224113" y="268861"/>
                  </a:lnTo>
                  <a:lnTo>
                    <a:pt x="219599" y="277765"/>
                  </a:lnTo>
                  <a:lnTo>
                    <a:pt x="205224" y="290777"/>
                  </a:lnTo>
                  <a:lnTo>
                    <a:pt x="146929" y="316208"/>
                  </a:lnTo>
                  <a:lnTo>
                    <a:pt x="126133" y="321121"/>
                  </a:lnTo>
                  <a:lnTo>
                    <a:pt x="95864" y="317310"/>
                  </a:lnTo>
                  <a:lnTo>
                    <a:pt x="63171" y="306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352688" y="4166150"/>
            <a:ext cx="1950511" cy="385029"/>
            <a:chOff x="1352688" y="4166150"/>
            <a:chExt cx="1950511" cy="385029"/>
          </a:xfrm>
        </p:grpSpPr>
        <p:sp>
          <p:nvSpPr>
            <p:cNvPr id="158" name="Freeform 157"/>
            <p:cNvSpPr/>
            <p:nvPr/>
          </p:nvSpPr>
          <p:spPr>
            <a:xfrm>
              <a:off x="1352688" y="4166150"/>
              <a:ext cx="279230" cy="357741"/>
            </a:xfrm>
            <a:custGeom>
              <a:avLst/>
              <a:gdLst/>
              <a:ahLst/>
              <a:cxnLst/>
              <a:rect l="0" t="0" r="0" b="0"/>
              <a:pathLst>
                <a:path w="279230" h="357741">
                  <a:moveTo>
                    <a:pt x="26545" y="13663"/>
                  </a:moveTo>
                  <a:lnTo>
                    <a:pt x="15366" y="30431"/>
                  </a:lnTo>
                  <a:lnTo>
                    <a:pt x="3669" y="85989"/>
                  </a:lnTo>
                  <a:lnTo>
                    <a:pt x="0" y="100790"/>
                  </a:lnTo>
                  <a:lnTo>
                    <a:pt x="660" y="99824"/>
                  </a:lnTo>
                  <a:lnTo>
                    <a:pt x="34514" y="44129"/>
                  </a:lnTo>
                  <a:lnTo>
                    <a:pt x="54902" y="18921"/>
                  </a:lnTo>
                  <a:lnTo>
                    <a:pt x="81350" y="2223"/>
                  </a:lnTo>
                  <a:lnTo>
                    <a:pt x="101206" y="0"/>
                  </a:lnTo>
                  <a:lnTo>
                    <a:pt x="120559" y="4081"/>
                  </a:lnTo>
                  <a:lnTo>
                    <a:pt x="152047" y="25765"/>
                  </a:lnTo>
                  <a:lnTo>
                    <a:pt x="165382" y="40099"/>
                  </a:lnTo>
                  <a:lnTo>
                    <a:pt x="183474" y="81016"/>
                  </a:lnTo>
                  <a:lnTo>
                    <a:pt x="198313" y="139401"/>
                  </a:lnTo>
                  <a:lnTo>
                    <a:pt x="197802" y="178821"/>
                  </a:lnTo>
                  <a:lnTo>
                    <a:pt x="187149" y="231987"/>
                  </a:lnTo>
                  <a:lnTo>
                    <a:pt x="170660" y="284430"/>
                  </a:lnTo>
                  <a:lnTo>
                    <a:pt x="145219" y="328931"/>
                  </a:lnTo>
                  <a:lnTo>
                    <a:pt x="128422" y="344075"/>
                  </a:lnTo>
                  <a:lnTo>
                    <a:pt x="108088" y="353535"/>
                  </a:lnTo>
                  <a:lnTo>
                    <a:pt x="83453" y="357740"/>
                  </a:lnTo>
                  <a:lnTo>
                    <a:pt x="73842" y="355351"/>
                  </a:lnTo>
                  <a:lnTo>
                    <a:pt x="66265" y="350250"/>
                  </a:lnTo>
                  <a:lnTo>
                    <a:pt x="60044" y="343339"/>
                  </a:lnTo>
                  <a:lnTo>
                    <a:pt x="53132" y="323183"/>
                  </a:lnTo>
                  <a:lnTo>
                    <a:pt x="51288" y="311256"/>
                  </a:lnTo>
                  <a:lnTo>
                    <a:pt x="55479" y="291766"/>
                  </a:lnTo>
                  <a:lnTo>
                    <a:pt x="59872" y="283293"/>
                  </a:lnTo>
                  <a:lnTo>
                    <a:pt x="74112" y="270759"/>
                  </a:lnTo>
                  <a:lnTo>
                    <a:pt x="111850" y="253181"/>
                  </a:lnTo>
                  <a:lnTo>
                    <a:pt x="132309" y="251916"/>
                  </a:lnTo>
                  <a:lnTo>
                    <a:pt x="191771" y="264880"/>
                  </a:lnTo>
                  <a:lnTo>
                    <a:pt x="252807" y="289565"/>
                  </a:lnTo>
                  <a:lnTo>
                    <a:pt x="279229" y="297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680561" y="4232455"/>
              <a:ext cx="228439" cy="246092"/>
            </a:xfrm>
            <a:custGeom>
              <a:avLst/>
              <a:gdLst/>
              <a:ahLst/>
              <a:cxnLst/>
              <a:rect l="0" t="0" r="0" b="0"/>
              <a:pathLst>
                <a:path w="228439" h="246092">
                  <a:moveTo>
                    <a:pt x="119812" y="0"/>
                  </a:moveTo>
                  <a:lnTo>
                    <a:pt x="75849" y="20244"/>
                  </a:lnTo>
                  <a:lnTo>
                    <a:pt x="43624" y="47327"/>
                  </a:lnTo>
                  <a:lnTo>
                    <a:pt x="17848" y="85258"/>
                  </a:lnTo>
                  <a:lnTo>
                    <a:pt x="1145" y="126546"/>
                  </a:lnTo>
                  <a:lnTo>
                    <a:pt x="0" y="147490"/>
                  </a:lnTo>
                  <a:lnTo>
                    <a:pt x="8798" y="189531"/>
                  </a:lnTo>
                  <a:lnTo>
                    <a:pt x="24008" y="215515"/>
                  </a:lnTo>
                  <a:lnTo>
                    <a:pt x="39797" y="227586"/>
                  </a:lnTo>
                  <a:lnTo>
                    <a:pt x="78530" y="244867"/>
                  </a:lnTo>
                  <a:lnTo>
                    <a:pt x="99125" y="246091"/>
                  </a:lnTo>
                  <a:lnTo>
                    <a:pt x="140942" y="237344"/>
                  </a:lnTo>
                  <a:lnTo>
                    <a:pt x="166887" y="222143"/>
                  </a:lnTo>
                  <a:lnTo>
                    <a:pt x="216787" y="164609"/>
                  </a:lnTo>
                  <a:lnTo>
                    <a:pt x="226473" y="145689"/>
                  </a:lnTo>
                  <a:lnTo>
                    <a:pt x="228438" y="125582"/>
                  </a:lnTo>
                  <a:lnTo>
                    <a:pt x="220167" y="84078"/>
                  </a:lnTo>
                  <a:lnTo>
                    <a:pt x="205049" y="58188"/>
                  </a:lnTo>
                  <a:lnTo>
                    <a:pt x="189280" y="46139"/>
                  </a:lnTo>
                  <a:lnTo>
                    <a:pt x="15139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358383" y="431668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411026" y="4443026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67725" y="14654"/>
                  </a:lnTo>
                  <a:lnTo>
                    <a:pt x="17367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663709" y="4216439"/>
              <a:ext cx="273742" cy="325059"/>
            </a:xfrm>
            <a:custGeom>
              <a:avLst/>
              <a:gdLst/>
              <a:ahLst/>
              <a:cxnLst/>
              <a:rect l="0" t="0" r="0" b="0"/>
              <a:pathLst>
                <a:path w="273742" h="325059">
                  <a:moveTo>
                    <a:pt x="0" y="26545"/>
                  </a:moveTo>
                  <a:lnTo>
                    <a:pt x="11179" y="15367"/>
                  </a:lnTo>
                  <a:lnTo>
                    <a:pt x="29145" y="9878"/>
                  </a:lnTo>
                  <a:lnTo>
                    <a:pt x="91143" y="0"/>
                  </a:lnTo>
                  <a:lnTo>
                    <a:pt x="114208" y="2269"/>
                  </a:lnTo>
                  <a:lnTo>
                    <a:pt x="146923" y="15713"/>
                  </a:lnTo>
                  <a:lnTo>
                    <a:pt x="173255" y="40103"/>
                  </a:lnTo>
                  <a:lnTo>
                    <a:pt x="194707" y="79786"/>
                  </a:lnTo>
                  <a:lnTo>
                    <a:pt x="213840" y="131909"/>
                  </a:lnTo>
                  <a:lnTo>
                    <a:pt x="218495" y="189601"/>
                  </a:lnTo>
                  <a:lnTo>
                    <a:pt x="209363" y="244151"/>
                  </a:lnTo>
                  <a:lnTo>
                    <a:pt x="196565" y="278194"/>
                  </a:lnTo>
                  <a:lnTo>
                    <a:pt x="190705" y="289067"/>
                  </a:lnTo>
                  <a:lnTo>
                    <a:pt x="174835" y="304269"/>
                  </a:lnTo>
                  <a:lnTo>
                    <a:pt x="136051" y="323560"/>
                  </a:lnTo>
                  <a:lnTo>
                    <a:pt x="115450" y="325058"/>
                  </a:lnTo>
                  <a:lnTo>
                    <a:pt x="95765" y="320654"/>
                  </a:lnTo>
                  <a:lnTo>
                    <a:pt x="79217" y="310898"/>
                  </a:lnTo>
                  <a:lnTo>
                    <a:pt x="67183" y="295644"/>
                  </a:lnTo>
                  <a:lnTo>
                    <a:pt x="62337" y="286663"/>
                  </a:lnTo>
                  <a:lnTo>
                    <a:pt x="60071" y="264206"/>
                  </a:lnTo>
                  <a:lnTo>
                    <a:pt x="61104" y="251666"/>
                  </a:lnTo>
                  <a:lnTo>
                    <a:pt x="71611" y="231494"/>
                  </a:lnTo>
                  <a:lnTo>
                    <a:pt x="79327" y="222839"/>
                  </a:lnTo>
                  <a:lnTo>
                    <a:pt x="100377" y="213223"/>
                  </a:lnTo>
                  <a:lnTo>
                    <a:pt x="125331" y="210119"/>
                  </a:lnTo>
                  <a:lnTo>
                    <a:pt x="187763" y="220634"/>
                  </a:lnTo>
                  <a:lnTo>
                    <a:pt x="241925" y="237256"/>
                  </a:lnTo>
                  <a:lnTo>
                    <a:pt x="273741" y="247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066539" y="4295626"/>
              <a:ext cx="236660" cy="255553"/>
            </a:xfrm>
            <a:custGeom>
              <a:avLst/>
              <a:gdLst/>
              <a:ahLst/>
              <a:cxnLst/>
              <a:rect l="0" t="0" r="0" b="0"/>
              <a:pathLst>
                <a:path w="236660" h="255553">
                  <a:moveTo>
                    <a:pt x="123595" y="0"/>
                  </a:moveTo>
                  <a:lnTo>
                    <a:pt x="80904" y="14573"/>
                  </a:lnTo>
                  <a:lnTo>
                    <a:pt x="37168" y="46157"/>
                  </a:lnTo>
                  <a:lnTo>
                    <a:pt x="16359" y="68009"/>
                  </a:lnTo>
                  <a:lnTo>
                    <a:pt x="6524" y="86379"/>
                  </a:lnTo>
                  <a:lnTo>
                    <a:pt x="0" y="127629"/>
                  </a:lnTo>
                  <a:lnTo>
                    <a:pt x="3656" y="165718"/>
                  </a:lnTo>
                  <a:lnTo>
                    <a:pt x="17738" y="204820"/>
                  </a:lnTo>
                  <a:lnTo>
                    <a:pt x="33264" y="225952"/>
                  </a:lnTo>
                  <a:lnTo>
                    <a:pt x="51862" y="241973"/>
                  </a:lnTo>
                  <a:lnTo>
                    <a:pt x="71827" y="252994"/>
                  </a:lnTo>
                  <a:lnTo>
                    <a:pt x="92398" y="255552"/>
                  </a:lnTo>
                  <a:lnTo>
                    <a:pt x="134200" y="247662"/>
                  </a:lnTo>
                  <a:lnTo>
                    <a:pt x="175083" y="226433"/>
                  </a:lnTo>
                  <a:lnTo>
                    <a:pt x="214228" y="192801"/>
                  </a:lnTo>
                  <a:lnTo>
                    <a:pt x="230127" y="166311"/>
                  </a:lnTo>
                  <a:lnTo>
                    <a:pt x="236659" y="125057"/>
                  </a:lnTo>
                  <a:lnTo>
                    <a:pt x="233005" y="81378"/>
                  </a:lnTo>
                  <a:lnTo>
                    <a:pt x="224474" y="59175"/>
                  </a:lnTo>
                  <a:lnTo>
                    <a:pt x="1762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3378502" y="2726880"/>
            <a:ext cx="157400" cy="2126758"/>
          </a:xfrm>
          <a:custGeom>
            <a:avLst/>
            <a:gdLst/>
            <a:ahLst/>
            <a:cxnLst/>
            <a:rect l="0" t="0" r="0" b="0"/>
            <a:pathLst>
              <a:path w="157400" h="2126758">
                <a:moveTo>
                  <a:pt x="32731" y="0"/>
                </a:moveTo>
                <a:lnTo>
                  <a:pt x="3422" y="29309"/>
                </a:lnTo>
                <a:lnTo>
                  <a:pt x="323" y="37087"/>
                </a:lnTo>
                <a:lnTo>
                  <a:pt x="0" y="55088"/>
                </a:lnTo>
                <a:lnTo>
                  <a:pt x="11985" y="84953"/>
                </a:lnTo>
                <a:lnTo>
                  <a:pt x="65904" y="141182"/>
                </a:lnTo>
                <a:lnTo>
                  <a:pt x="75940" y="159844"/>
                </a:lnTo>
                <a:lnTo>
                  <a:pt x="76745" y="169734"/>
                </a:lnTo>
                <a:lnTo>
                  <a:pt x="71400" y="190081"/>
                </a:lnTo>
                <a:lnTo>
                  <a:pt x="55237" y="221267"/>
                </a:lnTo>
                <a:lnTo>
                  <a:pt x="53584" y="230570"/>
                </a:lnTo>
                <a:lnTo>
                  <a:pt x="54822" y="239111"/>
                </a:lnTo>
                <a:lnTo>
                  <a:pt x="73619" y="275220"/>
                </a:lnTo>
                <a:lnTo>
                  <a:pt x="89508" y="289216"/>
                </a:lnTo>
                <a:lnTo>
                  <a:pt x="98659" y="294586"/>
                </a:lnTo>
                <a:lnTo>
                  <a:pt x="111945" y="309912"/>
                </a:lnTo>
                <a:lnTo>
                  <a:pt x="117126" y="318912"/>
                </a:lnTo>
                <a:lnTo>
                  <a:pt x="118240" y="327252"/>
                </a:lnTo>
                <a:lnTo>
                  <a:pt x="113239" y="342757"/>
                </a:lnTo>
                <a:lnTo>
                  <a:pt x="83309" y="400596"/>
                </a:lnTo>
                <a:lnTo>
                  <a:pt x="81726" y="421368"/>
                </a:lnTo>
                <a:lnTo>
                  <a:pt x="86092" y="441129"/>
                </a:lnTo>
                <a:lnTo>
                  <a:pt x="107959" y="472878"/>
                </a:lnTo>
                <a:lnTo>
                  <a:pt x="114468" y="480199"/>
                </a:lnTo>
                <a:lnTo>
                  <a:pt x="121701" y="500811"/>
                </a:lnTo>
                <a:lnTo>
                  <a:pt x="123630" y="512859"/>
                </a:lnTo>
                <a:lnTo>
                  <a:pt x="119534" y="532484"/>
                </a:lnTo>
                <a:lnTo>
                  <a:pt x="84675" y="590128"/>
                </a:lnTo>
                <a:lnTo>
                  <a:pt x="77889" y="600479"/>
                </a:lnTo>
                <a:lnTo>
                  <a:pt x="73468" y="627578"/>
                </a:lnTo>
                <a:lnTo>
                  <a:pt x="73927" y="642994"/>
                </a:lnTo>
                <a:lnTo>
                  <a:pt x="77742" y="654440"/>
                </a:lnTo>
                <a:lnTo>
                  <a:pt x="124229" y="716858"/>
                </a:lnTo>
                <a:lnTo>
                  <a:pt x="128825" y="727080"/>
                </a:lnTo>
                <a:lnTo>
                  <a:pt x="129549" y="737404"/>
                </a:lnTo>
                <a:lnTo>
                  <a:pt x="109966" y="800202"/>
                </a:lnTo>
                <a:lnTo>
                  <a:pt x="102933" y="821239"/>
                </a:lnTo>
                <a:lnTo>
                  <a:pt x="105265" y="842287"/>
                </a:lnTo>
                <a:lnTo>
                  <a:pt x="138838" y="905452"/>
                </a:lnTo>
                <a:lnTo>
                  <a:pt x="145583" y="915980"/>
                </a:lnTo>
                <a:lnTo>
                  <a:pt x="147740" y="926509"/>
                </a:lnTo>
                <a:lnTo>
                  <a:pt x="143897" y="947565"/>
                </a:lnTo>
                <a:lnTo>
                  <a:pt x="122367" y="988509"/>
                </a:lnTo>
                <a:lnTo>
                  <a:pt x="94260" y="1033257"/>
                </a:lnTo>
                <a:lnTo>
                  <a:pt x="93637" y="1043298"/>
                </a:lnTo>
                <a:lnTo>
                  <a:pt x="99184" y="1063812"/>
                </a:lnTo>
                <a:lnTo>
                  <a:pt x="112569" y="1078389"/>
                </a:lnTo>
                <a:lnTo>
                  <a:pt x="144167" y="1102869"/>
                </a:lnTo>
                <a:lnTo>
                  <a:pt x="152448" y="1122654"/>
                </a:lnTo>
                <a:lnTo>
                  <a:pt x="154656" y="1134481"/>
                </a:lnTo>
                <a:lnTo>
                  <a:pt x="150871" y="1156981"/>
                </a:lnTo>
                <a:lnTo>
                  <a:pt x="146586" y="1167894"/>
                </a:lnTo>
                <a:lnTo>
                  <a:pt x="144944" y="1192498"/>
                </a:lnTo>
                <a:lnTo>
                  <a:pt x="155306" y="1253041"/>
                </a:lnTo>
                <a:lnTo>
                  <a:pt x="157399" y="1279084"/>
                </a:lnTo>
                <a:lnTo>
                  <a:pt x="152090" y="1300018"/>
                </a:lnTo>
                <a:lnTo>
                  <a:pt x="109531" y="1359934"/>
                </a:lnTo>
                <a:lnTo>
                  <a:pt x="105079" y="1383134"/>
                </a:lnTo>
                <a:lnTo>
                  <a:pt x="108169" y="1406703"/>
                </a:lnTo>
                <a:lnTo>
                  <a:pt x="130071" y="1454009"/>
                </a:lnTo>
                <a:lnTo>
                  <a:pt x="131365" y="1474468"/>
                </a:lnTo>
                <a:lnTo>
                  <a:pt x="126871" y="1494090"/>
                </a:lnTo>
                <a:lnTo>
                  <a:pt x="100127" y="1549854"/>
                </a:lnTo>
                <a:lnTo>
                  <a:pt x="91435" y="1586805"/>
                </a:lnTo>
                <a:lnTo>
                  <a:pt x="93136" y="1609528"/>
                </a:lnTo>
                <a:lnTo>
                  <a:pt x="100912" y="1628206"/>
                </a:lnTo>
                <a:lnTo>
                  <a:pt x="106261" y="1636462"/>
                </a:lnTo>
                <a:lnTo>
                  <a:pt x="109085" y="1658114"/>
                </a:lnTo>
                <a:lnTo>
                  <a:pt x="105270" y="1682165"/>
                </a:lnTo>
                <a:lnTo>
                  <a:pt x="93478" y="1716606"/>
                </a:lnTo>
                <a:lnTo>
                  <a:pt x="94045" y="1742477"/>
                </a:lnTo>
                <a:lnTo>
                  <a:pt x="101316" y="1763333"/>
                </a:lnTo>
                <a:lnTo>
                  <a:pt x="106530" y="1772170"/>
                </a:lnTo>
                <a:lnTo>
                  <a:pt x="109204" y="1794468"/>
                </a:lnTo>
                <a:lnTo>
                  <a:pt x="101899" y="1852238"/>
                </a:lnTo>
                <a:lnTo>
                  <a:pt x="114514" y="1911145"/>
                </a:lnTo>
                <a:lnTo>
                  <a:pt x="108303" y="1971285"/>
                </a:lnTo>
                <a:lnTo>
                  <a:pt x="109602" y="1997997"/>
                </a:lnTo>
                <a:lnTo>
                  <a:pt x="123261" y="2053273"/>
                </a:lnTo>
                <a:lnTo>
                  <a:pt x="123116" y="2092116"/>
                </a:lnTo>
                <a:lnTo>
                  <a:pt x="116959" y="2126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3760868" y="2853222"/>
            <a:ext cx="1571956" cy="323457"/>
            <a:chOff x="3760868" y="2853222"/>
            <a:chExt cx="1571956" cy="323457"/>
          </a:xfrm>
        </p:grpSpPr>
        <p:sp>
          <p:nvSpPr>
            <p:cNvPr id="166" name="Freeform 165"/>
            <p:cNvSpPr/>
            <p:nvPr/>
          </p:nvSpPr>
          <p:spPr>
            <a:xfrm>
              <a:off x="3760868" y="2853222"/>
              <a:ext cx="29392" cy="315856"/>
            </a:xfrm>
            <a:custGeom>
              <a:avLst/>
              <a:gdLst/>
              <a:ahLst/>
              <a:cxnLst/>
              <a:rect l="0" t="0" r="0" b="0"/>
              <a:pathLst>
                <a:path w="29392" h="315856">
                  <a:moveTo>
                    <a:pt x="8334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6998" y="130197"/>
                  </a:lnTo>
                  <a:lnTo>
                    <a:pt x="15306" y="187242"/>
                  </a:lnTo>
                  <a:lnTo>
                    <a:pt x="18160" y="250503"/>
                  </a:lnTo>
                  <a:lnTo>
                    <a:pt x="21773" y="287913"/>
                  </a:lnTo>
                  <a:lnTo>
                    <a:pt x="2939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865194" y="2905865"/>
              <a:ext cx="244255" cy="270814"/>
            </a:xfrm>
            <a:custGeom>
              <a:avLst/>
              <a:gdLst/>
              <a:ahLst/>
              <a:cxnLst/>
              <a:rect l="0" t="0" r="0" b="0"/>
              <a:pathLst>
                <a:path w="244255" h="270814">
                  <a:moveTo>
                    <a:pt x="146163" y="0"/>
                  </a:moveTo>
                  <a:lnTo>
                    <a:pt x="93458" y="19128"/>
                  </a:lnTo>
                  <a:lnTo>
                    <a:pt x="55370" y="49803"/>
                  </a:lnTo>
                  <a:lnTo>
                    <a:pt x="12842" y="105960"/>
                  </a:lnTo>
                  <a:lnTo>
                    <a:pt x="5021" y="129761"/>
                  </a:lnTo>
                  <a:lnTo>
                    <a:pt x="0" y="183169"/>
                  </a:lnTo>
                  <a:lnTo>
                    <a:pt x="4720" y="219219"/>
                  </a:lnTo>
                  <a:lnTo>
                    <a:pt x="19116" y="246538"/>
                  </a:lnTo>
                  <a:lnTo>
                    <a:pt x="34716" y="258921"/>
                  </a:lnTo>
                  <a:lnTo>
                    <a:pt x="54517" y="267154"/>
                  </a:lnTo>
                  <a:lnTo>
                    <a:pt x="78916" y="270813"/>
                  </a:lnTo>
                  <a:lnTo>
                    <a:pt x="118959" y="261695"/>
                  </a:lnTo>
                  <a:lnTo>
                    <a:pt x="164836" y="237653"/>
                  </a:lnTo>
                  <a:lnTo>
                    <a:pt x="226652" y="182455"/>
                  </a:lnTo>
                  <a:lnTo>
                    <a:pt x="242281" y="155836"/>
                  </a:lnTo>
                  <a:lnTo>
                    <a:pt x="244254" y="132821"/>
                  </a:lnTo>
                  <a:lnTo>
                    <a:pt x="235989" y="85508"/>
                  </a:lnTo>
                  <a:lnTo>
                    <a:pt x="220872" y="58611"/>
                  </a:lnTo>
                  <a:lnTo>
                    <a:pt x="213516" y="53112"/>
                  </a:lnTo>
                  <a:lnTo>
                    <a:pt x="17774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09448" y="2958507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233" y="119970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232455" y="302167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390383" y="2860059"/>
              <a:ext cx="134756" cy="287962"/>
            </a:xfrm>
            <a:custGeom>
              <a:avLst/>
              <a:gdLst/>
              <a:ahLst/>
              <a:cxnLst/>
              <a:rect l="0" t="0" r="0" b="0"/>
              <a:pathLst>
                <a:path w="134756" h="287962">
                  <a:moveTo>
                    <a:pt x="0" y="24749"/>
                  </a:moveTo>
                  <a:lnTo>
                    <a:pt x="58617" y="19160"/>
                  </a:lnTo>
                  <a:lnTo>
                    <a:pt x="115214" y="3418"/>
                  </a:lnTo>
                  <a:lnTo>
                    <a:pt x="125942" y="0"/>
                  </a:lnTo>
                  <a:lnTo>
                    <a:pt x="131925" y="1230"/>
                  </a:lnTo>
                  <a:lnTo>
                    <a:pt x="134743" y="5560"/>
                  </a:lnTo>
                  <a:lnTo>
                    <a:pt x="134755" y="20900"/>
                  </a:lnTo>
                  <a:lnTo>
                    <a:pt x="122092" y="82243"/>
                  </a:lnTo>
                  <a:lnTo>
                    <a:pt x="108307" y="142935"/>
                  </a:lnTo>
                  <a:lnTo>
                    <a:pt x="97278" y="202659"/>
                  </a:lnTo>
                  <a:lnTo>
                    <a:pt x="78292" y="264471"/>
                  </a:lnTo>
                  <a:lnTo>
                    <a:pt x="73699" y="287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727295" y="295850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9615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37823" y="303220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001036" y="286375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4268" y="55045"/>
                  </a:lnTo>
                  <a:lnTo>
                    <a:pt x="843" y="106453"/>
                  </a:lnTo>
                  <a:lnTo>
                    <a:pt x="167" y="161668"/>
                  </a:lnTo>
                  <a:lnTo>
                    <a:pt x="7269" y="211569"/>
                  </a:lnTo>
                  <a:lnTo>
                    <a:pt x="6765" y="26908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137906" y="2912728"/>
              <a:ext cx="194918" cy="256350"/>
            </a:xfrm>
            <a:custGeom>
              <a:avLst/>
              <a:gdLst/>
              <a:ahLst/>
              <a:cxnLst/>
              <a:rect l="0" t="0" r="0" b="0"/>
              <a:pathLst>
                <a:path w="194918" h="256350">
                  <a:moveTo>
                    <a:pt x="0" y="24722"/>
                  </a:moveTo>
                  <a:lnTo>
                    <a:pt x="32452" y="30788"/>
                  </a:lnTo>
                  <a:lnTo>
                    <a:pt x="89932" y="25752"/>
                  </a:lnTo>
                  <a:lnTo>
                    <a:pt x="146764" y="13405"/>
                  </a:lnTo>
                  <a:lnTo>
                    <a:pt x="189388" y="0"/>
                  </a:lnTo>
                  <a:lnTo>
                    <a:pt x="194109" y="2392"/>
                  </a:lnTo>
                  <a:lnTo>
                    <a:pt x="194917" y="8665"/>
                  </a:lnTo>
                  <a:lnTo>
                    <a:pt x="179402" y="52356"/>
                  </a:lnTo>
                  <a:lnTo>
                    <a:pt x="150112" y="108430"/>
                  </a:lnTo>
                  <a:lnTo>
                    <a:pt x="122974" y="161524"/>
                  </a:lnTo>
                  <a:lnTo>
                    <a:pt x="98587" y="223588"/>
                  </a:lnTo>
                  <a:lnTo>
                    <a:pt x="84228" y="256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3732027" y="3400704"/>
            <a:ext cx="2077338" cy="558012"/>
            <a:chOff x="3732027" y="3400704"/>
            <a:chExt cx="2077338" cy="558012"/>
          </a:xfrm>
        </p:grpSpPr>
        <p:sp>
          <p:nvSpPr>
            <p:cNvPr id="176" name="Freeform 175"/>
            <p:cNvSpPr/>
            <p:nvPr/>
          </p:nvSpPr>
          <p:spPr>
            <a:xfrm>
              <a:off x="3732027" y="3579689"/>
              <a:ext cx="5590" cy="379027"/>
            </a:xfrm>
            <a:custGeom>
              <a:avLst/>
              <a:gdLst/>
              <a:ahLst/>
              <a:cxnLst/>
              <a:rect l="0" t="0" r="0" b="0"/>
              <a:pathLst>
                <a:path w="5590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9328"/>
                  </a:lnTo>
                  <a:lnTo>
                    <a:pt x="5454" y="179869"/>
                  </a:lnTo>
                  <a:lnTo>
                    <a:pt x="5549" y="228769"/>
                  </a:lnTo>
                  <a:lnTo>
                    <a:pt x="5577" y="276014"/>
                  </a:lnTo>
                  <a:lnTo>
                    <a:pt x="5587" y="338790"/>
                  </a:lnTo>
                  <a:lnTo>
                    <a:pt x="558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822476" y="3600746"/>
              <a:ext cx="216514" cy="313621"/>
            </a:xfrm>
            <a:custGeom>
              <a:avLst/>
              <a:gdLst/>
              <a:ahLst/>
              <a:cxnLst/>
              <a:rect l="0" t="0" r="0" b="0"/>
              <a:pathLst>
                <a:path w="216514" h="313621">
                  <a:moveTo>
                    <a:pt x="104653" y="10528"/>
                  </a:moveTo>
                  <a:lnTo>
                    <a:pt x="80607" y="20104"/>
                  </a:lnTo>
                  <a:lnTo>
                    <a:pt x="45060" y="49931"/>
                  </a:lnTo>
                  <a:lnTo>
                    <a:pt x="29544" y="76016"/>
                  </a:lnTo>
                  <a:lnTo>
                    <a:pt x="10173" y="134980"/>
                  </a:lnTo>
                  <a:lnTo>
                    <a:pt x="2569" y="171015"/>
                  </a:lnTo>
                  <a:lnTo>
                    <a:pt x="0" y="230703"/>
                  </a:lnTo>
                  <a:lnTo>
                    <a:pt x="5888" y="258122"/>
                  </a:lnTo>
                  <a:lnTo>
                    <a:pt x="28732" y="304321"/>
                  </a:lnTo>
                  <a:lnTo>
                    <a:pt x="36492" y="310505"/>
                  </a:lnTo>
                  <a:lnTo>
                    <a:pt x="45174" y="313458"/>
                  </a:lnTo>
                  <a:lnTo>
                    <a:pt x="64180" y="313620"/>
                  </a:lnTo>
                  <a:lnTo>
                    <a:pt x="94611" y="305964"/>
                  </a:lnTo>
                  <a:lnTo>
                    <a:pt x="133215" y="283009"/>
                  </a:lnTo>
                  <a:lnTo>
                    <a:pt x="163717" y="250355"/>
                  </a:lnTo>
                  <a:lnTo>
                    <a:pt x="206376" y="189308"/>
                  </a:lnTo>
                  <a:lnTo>
                    <a:pt x="214204" y="165245"/>
                  </a:lnTo>
                  <a:lnTo>
                    <a:pt x="216513" y="138953"/>
                  </a:lnTo>
                  <a:lnTo>
                    <a:pt x="205446" y="75591"/>
                  </a:lnTo>
                  <a:lnTo>
                    <a:pt x="190020" y="42675"/>
                  </a:lnTo>
                  <a:lnTo>
                    <a:pt x="174180" y="27545"/>
                  </a:lnTo>
                  <a:lnTo>
                    <a:pt x="1362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200870" y="363233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127171" y="370603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27212" y="3512864"/>
              <a:ext cx="162194" cy="372152"/>
            </a:xfrm>
            <a:custGeom>
              <a:avLst/>
              <a:gdLst/>
              <a:ahLst/>
              <a:cxnLst/>
              <a:rect l="0" t="0" r="0" b="0"/>
              <a:pathLst>
                <a:path w="162194" h="372152">
                  <a:moveTo>
                    <a:pt x="0" y="35239"/>
                  </a:moveTo>
                  <a:lnTo>
                    <a:pt x="37478" y="26906"/>
                  </a:lnTo>
                  <a:lnTo>
                    <a:pt x="94146" y="16594"/>
                  </a:lnTo>
                  <a:lnTo>
                    <a:pt x="147319" y="0"/>
                  </a:lnTo>
                  <a:lnTo>
                    <a:pt x="154365" y="2388"/>
                  </a:lnTo>
                  <a:lnTo>
                    <a:pt x="159062" y="8659"/>
                  </a:lnTo>
                  <a:lnTo>
                    <a:pt x="162193" y="17519"/>
                  </a:lnTo>
                  <a:lnTo>
                    <a:pt x="161941" y="26935"/>
                  </a:lnTo>
                  <a:lnTo>
                    <a:pt x="140578" y="89247"/>
                  </a:lnTo>
                  <a:lnTo>
                    <a:pt x="126381" y="141487"/>
                  </a:lnTo>
                  <a:lnTo>
                    <a:pt x="112312" y="196866"/>
                  </a:lnTo>
                  <a:lnTo>
                    <a:pt x="98268" y="251696"/>
                  </a:lnTo>
                  <a:lnTo>
                    <a:pt x="86308" y="313958"/>
                  </a:lnTo>
                  <a:lnTo>
                    <a:pt x="73699" y="372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158963" y="3558632"/>
              <a:ext cx="189515" cy="1"/>
            </a:xfrm>
            <a:custGeom>
              <a:avLst/>
              <a:gdLst/>
              <a:ahLst/>
              <a:cxnLst/>
              <a:rect l="0" t="0" r="0" b="0"/>
              <a:pathLst>
                <a:path w="189515" h="1">
                  <a:moveTo>
                    <a:pt x="189514" y="0"/>
                  </a:moveTo>
                  <a:lnTo>
                    <a:pt x="130897" y="0"/>
                  </a:lnTo>
                  <a:lnTo>
                    <a:pt x="76722" y="0"/>
                  </a:lnTo>
                  <a:lnTo>
                    <a:pt x="27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201077" y="3626742"/>
              <a:ext cx="178986" cy="13770"/>
            </a:xfrm>
            <a:custGeom>
              <a:avLst/>
              <a:gdLst/>
              <a:ahLst/>
              <a:cxnLst/>
              <a:rect l="0" t="0" r="0" b="0"/>
              <a:pathLst>
                <a:path w="178986" h="13770">
                  <a:moveTo>
                    <a:pt x="178985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93559" y="10148"/>
                  </a:lnTo>
                  <a:lnTo>
                    <a:pt x="37891" y="1376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527461" y="3400704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9359" y="174558"/>
                  </a:lnTo>
                  <a:lnTo>
                    <a:pt x="2195" y="231446"/>
                  </a:lnTo>
                  <a:lnTo>
                    <a:pt x="650" y="27056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632746" y="3415181"/>
              <a:ext cx="176619" cy="322436"/>
            </a:xfrm>
            <a:custGeom>
              <a:avLst/>
              <a:gdLst/>
              <a:ahLst/>
              <a:cxnLst/>
              <a:rect l="0" t="0" r="0" b="0"/>
              <a:pathLst>
                <a:path w="176619" h="322436">
                  <a:moveTo>
                    <a:pt x="0" y="17109"/>
                  </a:moveTo>
                  <a:lnTo>
                    <a:pt x="27556" y="9873"/>
                  </a:lnTo>
                  <a:lnTo>
                    <a:pt x="80659" y="4111"/>
                  </a:lnTo>
                  <a:lnTo>
                    <a:pt x="104869" y="804"/>
                  </a:lnTo>
                  <a:lnTo>
                    <a:pt x="155419" y="1973"/>
                  </a:lnTo>
                  <a:lnTo>
                    <a:pt x="166784" y="0"/>
                  </a:lnTo>
                  <a:lnTo>
                    <a:pt x="173190" y="2193"/>
                  </a:lnTo>
                  <a:lnTo>
                    <a:pt x="176292" y="7165"/>
                  </a:lnTo>
                  <a:lnTo>
                    <a:pt x="176618" y="23218"/>
                  </a:lnTo>
                  <a:lnTo>
                    <a:pt x="169054" y="56223"/>
                  </a:lnTo>
                  <a:lnTo>
                    <a:pt x="140033" y="113850"/>
                  </a:lnTo>
                  <a:lnTo>
                    <a:pt x="115051" y="165593"/>
                  </a:lnTo>
                  <a:lnTo>
                    <a:pt x="93176" y="220874"/>
                  </a:lnTo>
                  <a:lnTo>
                    <a:pt x="73954" y="279425"/>
                  </a:lnTo>
                  <a:lnTo>
                    <a:pt x="63171" y="322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590425" y="3463875"/>
            <a:ext cx="387229" cy="357970"/>
            <a:chOff x="4590425" y="3463875"/>
            <a:chExt cx="387229" cy="357970"/>
          </a:xfrm>
        </p:grpSpPr>
        <p:sp>
          <p:nvSpPr>
            <p:cNvPr id="186" name="Freeform 185"/>
            <p:cNvSpPr/>
            <p:nvPr/>
          </p:nvSpPr>
          <p:spPr>
            <a:xfrm>
              <a:off x="4590425" y="367444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783132" y="3463875"/>
              <a:ext cx="194522" cy="357970"/>
            </a:xfrm>
            <a:custGeom>
              <a:avLst/>
              <a:gdLst/>
              <a:ahLst/>
              <a:cxnLst/>
              <a:rect l="0" t="0" r="0" b="0"/>
              <a:pathLst>
                <a:path w="194522" h="357970">
                  <a:moveTo>
                    <a:pt x="175790" y="0"/>
                  </a:moveTo>
                  <a:lnTo>
                    <a:pt x="133098" y="3120"/>
                  </a:lnTo>
                  <a:lnTo>
                    <a:pt x="112362" y="6066"/>
                  </a:lnTo>
                  <a:lnTo>
                    <a:pt x="54354" y="1030"/>
                  </a:lnTo>
                  <a:lnTo>
                    <a:pt x="13727" y="305"/>
                  </a:lnTo>
                  <a:lnTo>
                    <a:pt x="5747" y="3713"/>
                  </a:lnTo>
                  <a:lnTo>
                    <a:pt x="1597" y="9495"/>
                  </a:lnTo>
                  <a:lnTo>
                    <a:pt x="0" y="16858"/>
                  </a:lnTo>
                  <a:lnTo>
                    <a:pt x="3341" y="43989"/>
                  </a:lnTo>
                  <a:lnTo>
                    <a:pt x="21637" y="105450"/>
                  </a:lnTo>
                  <a:lnTo>
                    <a:pt x="26390" y="142509"/>
                  </a:lnTo>
                  <a:lnTo>
                    <a:pt x="29397" y="148818"/>
                  </a:lnTo>
                  <a:lnTo>
                    <a:pt x="33741" y="150685"/>
                  </a:lnTo>
                  <a:lnTo>
                    <a:pt x="45977" y="146520"/>
                  </a:lnTo>
                  <a:lnTo>
                    <a:pt x="73766" y="133361"/>
                  </a:lnTo>
                  <a:lnTo>
                    <a:pt x="98080" y="129462"/>
                  </a:lnTo>
                  <a:lnTo>
                    <a:pt x="121365" y="133968"/>
                  </a:lnTo>
                  <a:lnTo>
                    <a:pt x="151086" y="149659"/>
                  </a:lnTo>
                  <a:lnTo>
                    <a:pt x="165980" y="163611"/>
                  </a:lnTo>
                  <a:lnTo>
                    <a:pt x="188998" y="211318"/>
                  </a:lnTo>
                  <a:lnTo>
                    <a:pt x="194521" y="247967"/>
                  </a:lnTo>
                  <a:lnTo>
                    <a:pt x="190569" y="282872"/>
                  </a:lnTo>
                  <a:lnTo>
                    <a:pt x="176399" y="315441"/>
                  </a:lnTo>
                  <a:lnTo>
                    <a:pt x="160853" y="330489"/>
                  </a:lnTo>
                  <a:lnTo>
                    <a:pt x="122277" y="349681"/>
                  </a:lnTo>
                  <a:lnTo>
                    <a:pt x="65177" y="356878"/>
                  </a:lnTo>
                  <a:lnTo>
                    <a:pt x="3892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917015" y="3379647"/>
            <a:ext cx="477061" cy="368499"/>
            <a:chOff x="5917015" y="3379647"/>
            <a:chExt cx="477061" cy="368499"/>
          </a:xfrm>
        </p:grpSpPr>
        <p:sp>
          <p:nvSpPr>
            <p:cNvPr id="189" name="Freeform 188"/>
            <p:cNvSpPr/>
            <p:nvPr/>
          </p:nvSpPr>
          <p:spPr>
            <a:xfrm>
              <a:off x="5917015" y="3537575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9065"/>
                  </a:lnTo>
                  <a:lnTo>
                    <a:pt x="42715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121029" y="3379647"/>
              <a:ext cx="273047" cy="368499"/>
            </a:xfrm>
            <a:custGeom>
              <a:avLst/>
              <a:gdLst/>
              <a:ahLst/>
              <a:cxnLst/>
              <a:rect l="0" t="0" r="0" b="0"/>
              <a:pathLst>
                <a:path w="273047" h="368499">
                  <a:moveTo>
                    <a:pt x="206598" y="0"/>
                  </a:moveTo>
                  <a:lnTo>
                    <a:pt x="147981" y="9065"/>
                  </a:lnTo>
                  <a:lnTo>
                    <a:pt x="94976" y="11410"/>
                  </a:lnTo>
                  <a:lnTo>
                    <a:pt x="38694" y="25145"/>
                  </a:lnTo>
                  <a:lnTo>
                    <a:pt x="30321" y="30801"/>
                  </a:lnTo>
                  <a:lnTo>
                    <a:pt x="17898" y="46445"/>
                  </a:lnTo>
                  <a:lnTo>
                    <a:pt x="4328" y="74983"/>
                  </a:lnTo>
                  <a:lnTo>
                    <a:pt x="2836" y="95327"/>
                  </a:lnTo>
                  <a:lnTo>
                    <a:pt x="3733" y="116067"/>
                  </a:lnTo>
                  <a:lnTo>
                    <a:pt x="0" y="140455"/>
                  </a:lnTo>
                  <a:lnTo>
                    <a:pt x="1016" y="139261"/>
                  </a:lnTo>
                  <a:lnTo>
                    <a:pt x="2863" y="134955"/>
                  </a:lnTo>
                  <a:lnTo>
                    <a:pt x="14274" y="127050"/>
                  </a:lnTo>
                  <a:lnTo>
                    <a:pt x="55784" y="112444"/>
                  </a:lnTo>
                  <a:lnTo>
                    <a:pt x="109043" y="113935"/>
                  </a:lnTo>
                  <a:lnTo>
                    <a:pt x="149487" y="117597"/>
                  </a:lnTo>
                  <a:lnTo>
                    <a:pt x="206009" y="139460"/>
                  </a:lnTo>
                  <a:lnTo>
                    <a:pt x="224273" y="153229"/>
                  </a:lnTo>
                  <a:lnTo>
                    <a:pt x="255063" y="190665"/>
                  </a:lnTo>
                  <a:lnTo>
                    <a:pt x="271000" y="227029"/>
                  </a:lnTo>
                  <a:lnTo>
                    <a:pt x="273046" y="250641"/>
                  </a:lnTo>
                  <a:lnTo>
                    <a:pt x="268886" y="272833"/>
                  </a:lnTo>
                  <a:lnTo>
                    <a:pt x="253389" y="303888"/>
                  </a:lnTo>
                  <a:lnTo>
                    <a:pt x="240652" y="320675"/>
                  </a:lnTo>
                  <a:lnTo>
                    <a:pt x="214738" y="337690"/>
                  </a:lnTo>
                  <a:lnTo>
                    <a:pt x="161050" y="357610"/>
                  </a:lnTo>
                  <a:lnTo>
                    <a:pt x="10131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4190342" y="3997566"/>
            <a:ext cx="935769" cy="403346"/>
            <a:chOff x="4190342" y="3997566"/>
            <a:chExt cx="935769" cy="403346"/>
          </a:xfrm>
        </p:grpSpPr>
        <p:sp>
          <p:nvSpPr>
            <p:cNvPr id="192" name="Freeform 191"/>
            <p:cNvSpPr/>
            <p:nvPr/>
          </p:nvSpPr>
          <p:spPr>
            <a:xfrm>
              <a:off x="4190342" y="4127171"/>
              <a:ext cx="31586" cy="273741"/>
            </a:xfrm>
            <a:custGeom>
              <a:avLst/>
              <a:gdLst/>
              <a:ahLst/>
              <a:cxnLst/>
              <a:rect l="0" t="0" r="0" b="0"/>
              <a:pathLst>
                <a:path w="31586" h="273741">
                  <a:moveTo>
                    <a:pt x="31585" y="0"/>
                  </a:moveTo>
                  <a:lnTo>
                    <a:pt x="23252" y="37478"/>
                  </a:lnTo>
                  <a:lnTo>
                    <a:pt x="21490" y="88901"/>
                  </a:lnTo>
                  <a:lnTo>
                    <a:pt x="21142" y="145289"/>
                  </a:lnTo>
                  <a:lnTo>
                    <a:pt x="17954" y="205300"/>
                  </a:lnTo>
                  <a:lnTo>
                    <a:pt x="2847" y="263919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311094" y="4087887"/>
              <a:ext cx="216160" cy="263623"/>
            </a:xfrm>
            <a:custGeom>
              <a:avLst/>
              <a:gdLst/>
              <a:ahLst/>
              <a:cxnLst/>
              <a:rect l="0" t="0" r="0" b="0"/>
              <a:pathLst>
                <a:path w="216160" h="263623">
                  <a:moveTo>
                    <a:pt x="5590" y="91926"/>
                  </a:moveTo>
                  <a:lnTo>
                    <a:pt x="0" y="75158"/>
                  </a:lnTo>
                  <a:lnTo>
                    <a:pt x="376" y="57568"/>
                  </a:lnTo>
                  <a:lnTo>
                    <a:pt x="5612" y="39221"/>
                  </a:lnTo>
                  <a:lnTo>
                    <a:pt x="15738" y="23268"/>
                  </a:lnTo>
                  <a:lnTo>
                    <a:pt x="31157" y="11498"/>
                  </a:lnTo>
                  <a:lnTo>
                    <a:pt x="50878" y="3538"/>
                  </a:lnTo>
                  <a:lnTo>
                    <a:pt x="75241" y="0"/>
                  </a:lnTo>
                  <a:lnTo>
                    <a:pt x="95427" y="4667"/>
                  </a:lnTo>
                  <a:lnTo>
                    <a:pt x="104086" y="9187"/>
                  </a:lnTo>
                  <a:lnTo>
                    <a:pt x="116826" y="23568"/>
                  </a:lnTo>
                  <a:lnTo>
                    <a:pt x="134537" y="61396"/>
                  </a:lnTo>
                  <a:lnTo>
                    <a:pt x="140895" y="119474"/>
                  </a:lnTo>
                  <a:lnTo>
                    <a:pt x="139032" y="181032"/>
                  </a:lnTo>
                  <a:lnTo>
                    <a:pt x="132747" y="204059"/>
                  </a:lnTo>
                  <a:lnTo>
                    <a:pt x="109649" y="237905"/>
                  </a:lnTo>
                  <a:lnTo>
                    <a:pt x="95122" y="251562"/>
                  </a:lnTo>
                  <a:lnTo>
                    <a:pt x="76968" y="261531"/>
                  </a:lnTo>
                  <a:lnTo>
                    <a:pt x="57200" y="263622"/>
                  </a:lnTo>
                  <a:lnTo>
                    <a:pt x="37886" y="259482"/>
                  </a:lnTo>
                  <a:lnTo>
                    <a:pt x="21503" y="249843"/>
                  </a:lnTo>
                  <a:lnTo>
                    <a:pt x="17369" y="242828"/>
                  </a:lnTo>
                  <a:lnTo>
                    <a:pt x="15894" y="225674"/>
                  </a:lnTo>
                  <a:lnTo>
                    <a:pt x="22258" y="209471"/>
                  </a:lnTo>
                  <a:lnTo>
                    <a:pt x="27230" y="201875"/>
                  </a:lnTo>
                  <a:lnTo>
                    <a:pt x="42114" y="190315"/>
                  </a:lnTo>
                  <a:lnTo>
                    <a:pt x="61597" y="182448"/>
                  </a:lnTo>
                  <a:lnTo>
                    <a:pt x="97703" y="179188"/>
                  </a:lnTo>
                  <a:lnTo>
                    <a:pt x="120228" y="182572"/>
                  </a:lnTo>
                  <a:lnTo>
                    <a:pt x="138818" y="191095"/>
                  </a:lnTo>
                  <a:lnTo>
                    <a:pt x="175406" y="210041"/>
                  </a:lnTo>
                  <a:lnTo>
                    <a:pt x="216159" y="218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685181" y="409558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674653" y="416928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937865" y="400082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2195" y="37477"/>
                  </a:lnTo>
                  <a:lnTo>
                    <a:pt x="434" y="94491"/>
                  </a:lnTo>
                  <a:lnTo>
                    <a:pt x="128" y="14485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011565" y="3997566"/>
              <a:ext cx="114546" cy="233540"/>
            </a:xfrm>
            <a:custGeom>
              <a:avLst/>
              <a:gdLst/>
              <a:ahLst/>
              <a:cxnLst/>
              <a:rect l="0" t="0" r="0" b="0"/>
              <a:pathLst>
                <a:path w="114546" h="233540">
                  <a:moveTo>
                    <a:pt x="0" y="34848"/>
                  </a:moveTo>
                  <a:lnTo>
                    <a:pt x="11178" y="18081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4114" y="0"/>
                  </a:lnTo>
                  <a:lnTo>
                    <a:pt x="73183" y="4152"/>
                  </a:lnTo>
                  <a:lnTo>
                    <a:pt x="89458" y="13797"/>
                  </a:lnTo>
                  <a:lnTo>
                    <a:pt x="101370" y="32121"/>
                  </a:lnTo>
                  <a:lnTo>
                    <a:pt x="109394" y="55863"/>
                  </a:lnTo>
                  <a:lnTo>
                    <a:pt x="114545" y="109232"/>
                  </a:lnTo>
                  <a:lnTo>
                    <a:pt x="112318" y="147745"/>
                  </a:lnTo>
                  <a:lnTo>
                    <a:pt x="96635" y="202920"/>
                  </a:lnTo>
                  <a:lnTo>
                    <a:pt x="85453" y="224191"/>
                  </a:lnTo>
                  <a:lnTo>
                    <a:pt x="76855" y="230096"/>
                  </a:lnTo>
                  <a:lnTo>
                    <a:pt x="54824" y="233539"/>
                  </a:lnTo>
                  <a:lnTo>
                    <a:pt x="32555" y="228050"/>
                  </a:lnTo>
                  <a:lnTo>
                    <a:pt x="21703" y="223311"/>
                  </a:lnTo>
                  <a:lnTo>
                    <a:pt x="14468" y="215472"/>
                  </a:lnTo>
                  <a:lnTo>
                    <a:pt x="6430" y="194284"/>
                  </a:lnTo>
                  <a:lnTo>
                    <a:pt x="5977" y="172389"/>
                  </a:lnTo>
                  <a:lnTo>
                    <a:pt x="7494" y="161637"/>
                  </a:lnTo>
                  <a:lnTo>
                    <a:pt x="12015" y="153300"/>
                  </a:lnTo>
                  <a:lnTo>
                    <a:pt x="26397" y="140916"/>
                  </a:lnTo>
                  <a:lnTo>
                    <a:pt x="35145" y="139485"/>
                  </a:lnTo>
                  <a:lnTo>
                    <a:pt x="96134" y="158135"/>
                  </a:lnTo>
                  <a:lnTo>
                    <a:pt x="105285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Freeform 198"/>
          <p:cNvSpPr/>
          <p:nvPr/>
        </p:nvSpPr>
        <p:spPr>
          <a:xfrm>
            <a:off x="6404073" y="2705823"/>
            <a:ext cx="135176" cy="1831960"/>
          </a:xfrm>
          <a:custGeom>
            <a:avLst/>
            <a:gdLst/>
            <a:ahLst/>
            <a:cxnLst/>
            <a:rect l="0" t="0" r="0" b="0"/>
            <a:pathLst>
              <a:path w="135176" h="1831960">
                <a:moveTo>
                  <a:pt x="123596" y="0"/>
                </a:moveTo>
                <a:lnTo>
                  <a:pt x="80904" y="14573"/>
                </a:lnTo>
                <a:lnTo>
                  <a:pt x="37168" y="46157"/>
                </a:lnTo>
                <a:lnTo>
                  <a:pt x="16359" y="68009"/>
                </a:lnTo>
                <a:lnTo>
                  <a:pt x="6524" y="86378"/>
                </a:lnTo>
                <a:lnTo>
                  <a:pt x="0" y="122040"/>
                </a:lnTo>
                <a:lnTo>
                  <a:pt x="2594" y="131663"/>
                </a:lnTo>
                <a:lnTo>
                  <a:pt x="7832" y="139248"/>
                </a:lnTo>
                <a:lnTo>
                  <a:pt x="42883" y="180684"/>
                </a:lnTo>
                <a:lnTo>
                  <a:pt x="72384" y="231851"/>
                </a:lnTo>
                <a:lnTo>
                  <a:pt x="73076" y="242305"/>
                </a:lnTo>
                <a:lnTo>
                  <a:pt x="67607" y="263279"/>
                </a:lnTo>
                <a:lnTo>
                  <a:pt x="37335" y="317325"/>
                </a:lnTo>
                <a:lnTo>
                  <a:pt x="35735" y="337566"/>
                </a:lnTo>
                <a:lnTo>
                  <a:pt x="36945" y="347876"/>
                </a:lnTo>
                <a:lnTo>
                  <a:pt x="47649" y="365572"/>
                </a:lnTo>
                <a:lnTo>
                  <a:pt x="77528" y="395996"/>
                </a:lnTo>
                <a:lnTo>
                  <a:pt x="85573" y="416594"/>
                </a:lnTo>
                <a:lnTo>
                  <a:pt x="87719" y="428638"/>
                </a:lnTo>
                <a:lnTo>
                  <a:pt x="83863" y="448259"/>
                </a:lnTo>
                <a:lnTo>
                  <a:pt x="76691" y="467118"/>
                </a:lnTo>
                <a:lnTo>
                  <a:pt x="73503" y="491098"/>
                </a:lnTo>
                <a:lnTo>
                  <a:pt x="78325" y="514233"/>
                </a:lnTo>
                <a:lnTo>
                  <a:pt x="94194" y="543870"/>
                </a:lnTo>
                <a:lnTo>
                  <a:pt x="100485" y="552093"/>
                </a:lnTo>
                <a:lnTo>
                  <a:pt x="104355" y="573708"/>
                </a:lnTo>
                <a:lnTo>
                  <a:pt x="94372" y="631005"/>
                </a:lnTo>
                <a:lnTo>
                  <a:pt x="86990" y="664256"/>
                </a:lnTo>
                <a:lnTo>
                  <a:pt x="96706" y="724976"/>
                </a:lnTo>
                <a:lnTo>
                  <a:pt x="100216" y="775522"/>
                </a:lnTo>
                <a:lnTo>
                  <a:pt x="97097" y="823634"/>
                </a:lnTo>
                <a:lnTo>
                  <a:pt x="102460" y="849201"/>
                </a:lnTo>
                <a:lnTo>
                  <a:pt x="118633" y="882156"/>
                </a:lnTo>
                <a:lnTo>
                  <a:pt x="131528" y="899387"/>
                </a:lnTo>
                <a:lnTo>
                  <a:pt x="134733" y="908427"/>
                </a:lnTo>
                <a:lnTo>
                  <a:pt x="135175" y="927831"/>
                </a:lnTo>
                <a:lnTo>
                  <a:pt x="117596" y="982445"/>
                </a:lnTo>
                <a:lnTo>
                  <a:pt x="116249" y="1007521"/>
                </a:lnTo>
                <a:lnTo>
                  <a:pt x="118678" y="1055335"/>
                </a:lnTo>
                <a:lnTo>
                  <a:pt x="113221" y="1080860"/>
                </a:lnTo>
                <a:lnTo>
                  <a:pt x="96892" y="1128963"/>
                </a:lnTo>
                <a:lnTo>
                  <a:pt x="95265" y="1142196"/>
                </a:lnTo>
                <a:lnTo>
                  <a:pt x="99695" y="1163140"/>
                </a:lnTo>
                <a:lnTo>
                  <a:pt x="107124" y="1182586"/>
                </a:lnTo>
                <a:lnTo>
                  <a:pt x="110426" y="1206827"/>
                </a:lnTo>
                <a:lnTo>
                  <a:pt x="105653" y="1226959"/>
                </a:lnTo>
                <a:lnTo>
                  <a:pt x="79335" y="1275863"/>
                </a:lnTo>
                <a:lnTo>
                  <a:pt x="74678" y="1300926"/>
                </a:lnTo>
                <a:lnTo>
                  <a:pt x="78847" y="1321423"/>
                </a:lnTo>
                <a:lnTo>
                  <a:pt x="83235" y="1330165"/>
                </a:lnTo>
                <a:lnTo>
                  <a:pt x="84990" y="1352356"/>
                </a:lnTo>
                <a:lnTo>
                  <a:pt x="80701" y="1376647"/>
                </a:lnTo>
                <a:lnTo>
                  <a:pt x="68642" y="1410053"/>
                </a:lnTo>
                <a:lnTo>
                  <a:pt x="70918" y="1442178"/>
                </a:lnTo>
                <a:lnTo>
                  <a:pt x="79859" y="1500606"/>
                </a:lnTo>
                <a:lnTo>
                  <a:pt x="82331" y="1553944"/>
                </a:lnTo>
                <a:lnTo>
                  <a:pt x="87452" y="1589707"/>
                </a:lnTo>
                <a:lnTo>
                  <a:pt x="76909" y="1651345"/>
                </a:lnTo>
                <a:lnTo>
                  <a:pt x="70959" y="1710408"/>
                </a:lnTo>
                <a:lnTo>
                  <a:pt x="59732" y="1771468"/>
                </a:lnTo>
                <a:lnTo>
                  <a:pt x="49896" y="18319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6854052" y="2842694"/>
            <a:ext cx="1305534" cy="305327"/>
            <a:chOff x="6854052" y="2842694"/>
            <a:chExt cx="1305534" cy="305327"/>
          </a:xfrm>
        </p:grpSpPr>
        <p:sp>
          <p:nvSpPr>
            <p:cNvPr id="200" name="Freeform 199"/>
            <p:cNvSpPr/>
            <p:nvPr/>
          </p:nvSpPr>
          <p:spPr>
            <a:xfrm>
              <a:off x="7022507" y="2884808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0" y="22632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854052" y="2958507"/>
              <a:ext cx="178985" cy="123717"/>
            </a:xfrm>
            <a:custGeom>
              <a:avLst/>
              <a:gdLst/>
              <a:ahLst/>
              <a:cxnLst/>
              <a:rect l="0" t="0" r="0" b="0"/>
              <a:pathLst>
                <a:path w="178985" h="123717">
                  <a:moveTo>
                    <a:pt x="178984" y="63171"/>
                  </a:moveTo>
                  <a:lnTo>
                    <a:pt x="154938" y="72747"/>
                  </a:lnTo>
                  <a:lnTo>
                    <a:pt x="96709" y="108158"/>
                  </a:lnTo>
                  <a:lnTo>
                    <a:pt x="62579" y="120434"/>
                  </a:lnTo>
                  <a:lnTo>
                    <a:pt x="36781" y="123716"/>
                  </a:lnTo>
                  <a:lnTo>
                    <a:pt x="26860" y="121082"/>
                  </a:lnTo>
                  <a:lnTo>
                    <a:pt x="19076" y="115816"/>
                  </a:lnTo>
                  <a:lnTo>
                    <a:pt x="12718" y="108797"/>
                  </a:lnTo>
                  <a:lnTo>
                    <a:pt x="5652" y="88519"/>
                  </a:lnTo>
                  <a:lnTo>
                    <a:pt x="744" y="27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159378" y="2926922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94756" y="0"/>
                  </a:moveTo>
                  <a:lnTo>
                    <a:pt x="79115" y="17981"/>
                  </a:lnTo>
                  <a:lnTo>
                    <a:pt x="47914" y="73184"/>
                  </a:lnTo>
                  <a:lnTo>
                    <a:pt x="23936" y="10760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148849" y="2969036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115814" y="94756"/>
                  </a:moveTo>
                  <a:lnTo>
                    <a:pt x="56221" y="452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338362" y="2867979"/>
              <a:ext cx="172245" cy="272613"/>
            </a:xfrm>
            <a:custGeom>
              <a:avLst/>
              <a:gdLst/>
              <a:ahLst/>
              <a:cxnLst/>
              <a:rect l="0" t="0" r="0" b="0"/>
              <a:pathLst>
                <a:path w="172245" h="272613">
                  <a:moveTo>
                    <a:pt x="0" y="48414"/>
                  </a:moveTo>
                  <a:lnTo>
                    <a:pt x="9576" y="24368"/>
                  </a:lnTo>
                  <a:lnTo>
                    <a:pt x="20244" y="10041"/>
                  </a:lnTo>
                  <a:lnTo>
                    <a:pt x="39024" y="2114"/>
                  </a:lnTo>
                  <a:lnTo>
                    <a:pt x="50583" y="0"/>
                  </a:lnTo>
                  <a:lnTo>
                    <a:pt x="60628" y="2100"/>
                  </a:lnTo>
                  <a:lnTo>
                    <a:pt x="78028" y="13792"/>
                  </a:lnTo>
                  <a:lnTo>
                    <a:pt x="95390" y="40106"/>
                  </a:lnTo>
                  <a:lnTo>
                    <a:pt x="102354" y="75718"/>
                  </a:lnTo>
                  <a:lnTo>
                    <a:pt x="97744" y="96035"/>
                  </a:lnTo>
                  <a:lnTo>
                    <a:pt x="93239" y="104728"/>
                  </a:lnTo>
                  <a:lnTo>
                    <a:pt x="94915" y="111693"/>
                  </a:lnTo>
                  <a:lnTo>
                    <a:pt x="100711" y="117506"/>
                  </a:lnTo>
                  <a:lnTo>
                    <a:pt x="138047" y="140831"/>
                  </a:lnTo>
                  <a:lnTo>
                    <a:pt x="152211" y="157339"/>
                  </a:lnTo>
                  <a:lnTo>
                    <a:pt x="170837" y="196532"/>
                  </a:lnTo>
                  <a:lnTo>
                    <a:pt x="172244" y="217190"/>
                  </a:lnTo>
                  <a:lnTo>
                    <a:pt x="170981" y="227612"/>
                  </a:lnTo>
                  <a:lnTo>
                    <a:pt x="160220" y="245431"/>
                  </a:lnTo>
                  <a:lnTo>
                    <a:pt x="143739" y="259980"/>
                  </a:lnTo>
                  <a:lnTo>
                    <a:pt x="124716" y="270345"/>
                  </a:lnTo>
                  <a:lnTo>
                    <a:pt x="101443" y="272612"/>
                  </a:lnTo>
                  <a:lnTo>
                    <a:pt x="63172" y="26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643689" y="2905865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73050" y="11178"/>
                  </a:lnTo>
                  <a:lnTo>
                    <a:pt x="43741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654218" y="302167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94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896373" y="2842694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9065" y="58617"/>
                  </a:lnTo>
                  <a:lnTo>
                    <a:pt x="10239" y="112791"/>
                  </a:lnTo>
                  <a:lnTo>
                    <a:pt x="13591" y="168552"/>
                  </a:lnTo>
                  <a:lnTo>
                    <a:pt x="18845" y="20747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001658" y="2862991"/>
              <a:ext cx="157928" cy="235401"/>
            </a:xfrm>
            <a:custGeom>
              <a:avLst/>
              <a:gdLst/>
              <a:ahLst/>
              <a:cxnLst/>
              <a:rect l="0" t="0" r="0" b="0"/>
              <a:pathLst>
                <a:path w="157928" h="235401">
                  <a:moveTo>
                    <a:pt x="0" y="63931"/>
                  </a:moveTo>
                  <a:lnTo>
                    <a:pt x="9575" y="39884"/>
                  </a:lnTo>
                  <a:lnTo>
                    <a:pt x="39403" y="4338"/>
                  </a:lnTo>
                  <a:lnTo>
                    <a:pt x="48496" y="806"/>
                  </a:lnTo>
                  <a:lnTo>
                    <a:pt x="71077" y="0"/>
                  </a:lnTo>
                  <a:lnTo>
                    <a:pt x="90471" y="6661"/>
                  </a:lnTo>
                  <a:lnTo>
                    <a:pt x="106890" y="18591"/>
                  </a:lnTo>
                  <a:lnTo>
                    <a:pt x="121986" y="35591"/>
                  </a:lnTo>
                  <a:lnTo>
                    <a:pt x="130255" y="57964"/>
                  </a:lnTo>
                  <a:lnTo>
                    <a:pt x="135563" y="110456"/>
                  </a:lnTo>
                  <a:lnTo>
                    <a:pt x="128207" y="164715"/>
                  </a:lnTo>
                  <a:lnTo>
                    <a:pt x="117666" y="198298"/>
                  </a:lnTo>
                  <a:lnTo>
                    <a:pt x="106499" y="215677"/>
                  </a:lnTo>
                  <a:lnTo>
                    <a:pt x="90617" y="228080"/>
                  </a:lnTo>
                  <a:lnTo>
                    <a:pt x="81468" y="233025"/>
                  </a:lnTo>
                  <a:lnTo>
                    <a:pt x="61945" y="235400"/>
                  </a:lnTo>
                  <a:lnTo>
                    <a:pt x="51825" y="234396"/>
                  </a:lnTo>
                  <a:lnTo>
                    <a:pt x="45078" y="229047"/>
                  </a:lnTo>
                  <a:lnTo>
                    <a:pt x="37583" y="210625"/>
                  </a:lnTo>
                  <a:lnTo>
                    <a:pt x="37923" y="201501"/>
                  </a:lnTo>
                  <a:lnTo>
                    <a:pt x="44540" y="185125"/>
                  </a:lnTo>
                  <a:lnTo>
                    <a:pt x="67009" y="162751"/>
                  </a:lnTo>
                  <a:lnTo>
                    <a:pt x="77428" y="159057"/>
                  </a:lnTo>
                  <a:lnTo>
                    <a:pt x="101483" y="158072"/>
                  </a:lnTo>
                  <a:lnTo>
                    <a:pt x="157927" y="179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696124" y="3282813"/>
            <a:ext cx="1576854" cy="444276"/>
            <a:chOff x="6696124" y="3282813"/>
            <a:chExt cx="1576854" cy="444276"/>
          </a:xfrm>
        </p:grpSpPr>
        <p:sp>
          <p:nvSpPr>
            <p:cNvPr id="210" name="Freeform 209"/>
            <p:cNvSpPr/>
            <p:nvPr/>
          </p:nvSpPr>
          <p:spPr>
            <a:xfrm>
              <a:off x="6811938" y="3463875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9" y="144851"/>
                  </a:lnTo>
                  <a:lnTo>
                    <a:pt x="26" y="20586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696124" y="3516518"/>
              <a:ext cx="136872" cy="109111"/>
            </a:xfrm>
            <a:custGeom>
              <a:avLst/>
              <a:gdLst/>
              <a:ahLst/>
              <a:cxnLst/>
              <a:rect l="0" t="0" r="0" b="0"/>
              <a:pathLst>
                <a:path w="136872" h="109111">
                  <a:moveTo>
                    <a:pt x="136871" y="73699"/>
                  </a:moveTo>
                  <a:lnTo>
                    <a:pt x="81826" y="98893"/>
                  </a:lnTo>
                  <a:lnTo>
                    <a:pt x="45042" y="109110"/>
                  </a:lnTo>
                  <a:lnTo>
                    <a:pt x="22358" y="107765"/>
                  </a:lnTo>
                  <a:lnTo>
                    <a:pt x="14905" y="102259"/>
                  </a:lnTo>
                  <a:lnTo>
                    <a:pt x="6625" y="83663"/>
                  </a:lnTo>
                  <a:lnTo>
                    <a:pt x="872" y="262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948808" y="3516518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0"/>
                  </a:moveTo>
                  <a:lnTo>
                    <a:pt x="44043" y="5387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917222" y="3527046"/>
              <a:ext cx="115815" cy="94758"/>
            </a:xfrm>
            <a:custGeom>
              <a:avLst/>
              <a:gdLst/>
              <a:ahLst/>
              <a:cxnLst/>
              <a:rect l="0" t="0" r="0" b="0"/>
              <a:pathLst>
                <a:path w="115815" h="94758">
                  <a:moveTo>
                    <a:pt x="115814" y="94757"/>
                  </a:moveTo>
                  <a:lnTo>
                    <a:pt x="57251" y="452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096207" y="3415221"/>
              <a:ext cx="171012" cy="245620"/>
            </a:xfrm>
            <a:custGeom>
              <a:avLst/>
              <a:gdLst/>
              <a:ahLst/>
              <a:cxnLst/>
              <a:rect l="0" t="0" r="0" b="0"/>
              <a:pathLst>
                <a:path w="171012" h="245620">
                  <a:moveTo>
                    <a:pt x="0" y="48654"/>
                  </a:moveTo>
                  <a:lnTo>
                    <a:pt x="9575" y="24608"/>
                  </a:lnTo>
                  <a:lnTo>
                    <a:pt x="20243" y="10281"/>
                  </a:lnTo>
                  <a:lnTo>
                    <a:pt x="39023" y="2354"/>
                  </a:lnTo>
                  <a:lnTo>
                    <a:pt x="61797" y="0"/>
                  </a:lnTo>
                  <a:lnTo>
                    <a:pt x="83618" y="2854"/>
                  </a:lnTo>
                  <a:lnTo>
                    <a:pt x="92010" y="7592"/>
                  </a:lnTo>
                  <a:lnTo>
                    <a:pt x="104454" y="22216"/>
                  </a:lnTo>
                  <a:lnTo>
                    <a:pt x="110765" y="43533"/>
                  </a:lnTo>
                  <a:lnTo>
                    <a:pt x="112448" y="55769"/>
                  </a:lnTo>
                  <a:lnTo>
                    <a:pt x="108078" y="75603"/>
                  </a:lnTo>
                  <a:lnTo>
                    <a:pt x="86210" y="107400"/>
                  </a:lnTo>
                  <a:lnTo>
                    <a:pt x="85549" y="111214"/>
                  </a:lnTo>
                  <a:lnTo>
                    <a:pt x="88618" y="112588"/>
                  </a:lnTo>
                  <a:lnTo>
                    <a:pt x="94174" y="112334"/>
                  </a:lnTo>
                  <a:lnTo>
                    <a:pt x="118760" y="123154"/>
                  </a:lnTo>
                  <a:lnTo>
                    <a:pt x="148272" y="141178"/>
                  </a:lnTo>
                  <a:lnTo>
                    <a:pt x="162604" y="157626"/>
                  </a:lnTo>
                  <a:lnTo>
                    <a:pt x="168065" y="166926"/>
                  </a:lnTo>
                  <a:lnTo>
                    <a:pt x="171011" y="186617"/>
                  </a:lnTo>
                  <a:lnTo>
                    <a:pt x="170159" y="196782"/>
                  </a:lnTo>
                  <a:lnTo>
                    <a:pt x="162974" y="214314"/>
                  </a:lnTo>
                  <a:lnTo>
                    <a:pt x="157782" y="222265"/>
                  </a:lnTo>
                  <a:lnTo>
                    <a:pt x="142655" y="234219"/>
                  </a:lnTo>
                  <a:lnTo>
                    <a:pt x="123063" y="242261"/>
                  </a:lnTo>
                  <a:lnTo>
                    <a:pt x="86897" y="245619"/>
                  </a:lnTo>
                  <a:lnTo>
                    <a:pt x="55773" y="239725"/>
                  </a:lnTo>
                  <a:lnTo>
                    <a:pt x="31585" y="227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822673" y="3381843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0368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843730" y="3453347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0"/>
                  </a:moveTo>
                  <a:lnTo>
                    <a:pt x="99392" y="8333"/>
                  </a:lnTo>
                  <a:lnTo>
                    <a:pt x="64545" y="6758"/>
                  </a:lnTo>
                  <a:lnTo>
                    <a:pt x="31993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075357" y="3295419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4" y="170555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159585" y="3282813"/>
              <a:ext cx="113393" cy="224001"/>
            </a:xfrm>
            <a:custGeom>
              <a:avLst/>
              <a:gdLst/>
              <a:ahLst/>
              <a:cxnLst/>
              <a:rect l="0" t="0" r="0" b="0"/>
              <a:pathLst>
                <a:path w="113393" h="224001">
                  <a:moveTo>
                    <a:pt x="0" y="54720"/>
                  </a:moveTo>
                  <a:lnTo>
                    <a:pt x="9576" y="30674"/>
                  </a:lnTo>
                  <a:lnTo>
                    <a:pt x="20244" y="16347"/>
                  </a:lnTo>
                  <a:lnTo>
                    <a:pt x="44993" y="716"/>
                  </a:lnTo>
                  <a:lnTo>
                    <a:pt x="54562" y="0"/>
                  </a:lnTo>
                  <a:lnTo>
                    <a:pt x="74553" y="5444"/>
                  </a:lnTo>
                  <a:lnTo>
                    <a:pt x="88897" y="18782"/>
                  </a:lnTo>
                  <a:lnTo>
                    <a:pt x="107638" y="55940"/>
                  </a:lnTo>
                  <a:lnTo>
                    <a:pt x="113392" y="92256"/>
                  </a:lnTo>
                  <a:lnTo>
                    <a:pt x="106930" y="145280"/>
                  </a:lnTo>
                  <a:lnTo>
                    <a:pt x="96544" y="178649"/>
                  </a:lnTo>
                  <a:lnTo>
                    <a:pt x="77999" y="203874"/>
                  </a:lnTo>
                  <a:lnTo>
                    <a:pt x="60403" y="218887"/>
                  </a:lnTo>
                  <a:lnTo>
                    <a:pt x="37765" y="224000"/>
                  </a:lnTo>
                  <a:lnTo>
                    <a:pt x="25176" y="223725"/>
                  </a:lnTo>
                  <a:lnTo>
                    <a:pt x="16784" y="218863"/>
                  </a:lnTo>
                  <a:lnTo>
                    <a:pt x="11189" y="210942"/>
                  </a:lnTo>
                  <a:lnTo>
                    <a:pt x="7460" y="200982"/>
                  </a:lnTo>
                  <a:lnTo>
                    <a:pt x="7313" y="192002"/>
                  </a:lnTo>
                  <a:lnTo>
                    <a:pt x="13388" y="175786"/>
                  </a:lnTo>
                  <a:lnTo>
                    <a:pt x="20624" y="170526"/>
                  </a:lnTo>
                  <a:lnTo>
                    <a:pt x="41142" y="164681"/>
                  </a:lnTo>
                  <a:lnTo>
                    <a:pt x="73412" y="166980"/>
                  </a:lnTo>
                  <a:lnTo>
                    <a:pt x="105285" y="181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7380476" y="3247390"/>
            <a:ext cx="1495048" cy="345190"/>
            <a:chOff x="7380476" y="3247390"/>
            <a:chExt cx="1495048" cy="345190"/>
          </a:xfrm>
        </p:grpSpPr>
        <p:sp>
          <p:nvSpPr>
            <p:cNvPr id="220" name="Freeform 219"/>
            <p:cNvSpPr/>
            <p:nvPr/>
          </p:nvSpPr>
          <p:spPr>
            <a:xfrm>
              <a:off x="7412062" y="3432290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0"/>
                  </a:moveTo>
                  <a:lnTo>
                    <a:pt x="28424" y="5387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380476" y="3463875"/>
              <a:ext cx="115815" cy="73701"/>
            </a:xfrm>
            <a:custGeom>
              <a:avLst/>
              <a:gdLst/>
              <a:ahLst/>
              <a:cxnLst/>
              <a:rect l="0" t="0" r="0" b="0"/>
              <a:pathLst>
                <a:path w="115815" h="73701">
                  <a:moveTo>
                    <a:pt x="115814" y="73700"/>
                  </a:moveTo>
                  <a:lnTo>
                    <a:pt x="61939" y="389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569989" y="3335042"/>
              <a:ext cx="200043" cy="257538"/>
            </a:xfrm>
            <a:custGeom>
              <a:avLst/>
              <a:gdLst/>
              <a:ahLst/>
              <a:cxnLst/>
              <a:rect l="0" t="0" r="0" b="0"/>
              <a:pathLst>
                <a:path w="200043" h="257538">
                  <a:moveTo>
                    <a:pt x="0" y="76191"/>
                  </a:moveTo>
                  <a:lnTo>
                    <a:pt x="0" y="53834"/>
                  </a:lnTo>
                  <a:lnTo>
                    <a:pt x="11179" y="23163"/>
                  </a:lnTo>
                  <a:lnTo>
                    <a:pt x="26025" y="8560"/>
                  </a:lnTo>
                  <a:lnTo>
                    <a:pt x="34897" y="3027"/>
                  </a:lnTo>
                  <a:lnTo>
                    <a:pt x="54115" y="0"/>
                  </a:lnTo>
                  <a:lnTo>
                    <a:pt x="64153" y="831"/>
                  </a:lnTo>
                  <a:lnTo>
                    <a:pt x="81545" y="11112"/>
                  </a:lnTo>
                  <a:lnTo>
                    <a:pt x="111774" y="46308"/>
                  </a:lnTo>
                  <a:lnTo>
                    <a:pt x="119867" y="69539"/>
                  </a:lnTo>
                  <a:lnTo>
                    <a:pt x="125063" y="122580"/>
                  </a:lnTo>
                  <a:lnTo>
                    <a:pt x="124920" y="176948"/>
                  </a:lnTo>
                  <a:lnTo>
                    <a:pt x="116692" y="211720"/>
                  </a:lnTo>
                  <a:lnTo>
                    <a:pt x="106066" y="233522"/>
                  </a:lnTo>
                  <a:lnTo>
                    <a:pt x="90424" y="248671"/>
                  </a:lnTo>
                  <a:lnTo>
                    <a:pt x="81340" y="254349"/>
                  </a:lnTo>
                  <a:lnTo>
                    <a:pt x="61888" y="257537"/>
                  </a:lnTo>
                  <a:lnTo>
                    <a:pt x="51787" y="256750"/>
                  </a:lnTo>
                  <a:lnTo>
                    <a:pt x="34325" y="249636"/>
                  </a:lnTo>
                  <a:lnTo>
                    <a:pt x="26393" y="244463"/>
                  </a:lnTo>
                  <a:lnTo>
                    <a:pt x="14460" y="229358"/>
                  </a:lnTo>
                  <a:lnTo>
                    <a:pt x="9640" y="220416"/>
                  </a:lnTo>
                  <a:lnTo>
                    <a:pt x="8767" y="210945"/>
                  </a:lnTo>
                  <a:lnTo>
                    <a:pt x="14034" y="191064"/>
                  </a:lnTo>
                  <a:lnTo>
                    <a:pt x="21055" y="184359"/>
                  </a:lnTo>
                  <a:lnTo>
                    <a:pt x="41334" y="176908"/>
                  </a:lnTo>
                  <a:lnTo>
                    <a:pt x="50952" y="177261"/>
                  </a:lnTo>
                  <a:lnTo>
                    <a:pt x="106216" y="199977"/>
                  </a:lnTo>
                  <a:lnTo>
                    <a:pt x="167368" y="229614"/>
                  </a:lnTo>
                  <a:lnTo>
                    <a:pt x="200042" y="244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422798" y="3327005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29002" y="57565"/>
                  </a:lnTo>
                  <a:lnTo>
                    <a:pt x="15352" y="8217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391212" y="3348062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94756"/>
                  </a:moveTo>
                  <a:lnTo>
                    <a:pt x="108362" y="79115"/>
                  </a:lnTo>
                  <a:lnTo>
                    <a:pt x="50011" y="4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633368" y="3247390"/>
              <a:ext cx="242156" cy="258750"/>
            </a:xfrm>
            <a:custGeom>
              <a:avLst/>
              <a:gdLst/>
              <a:ahLst/>
              <a:cxnLst/>
              <a:rect l="0" t="0" r="0" b="0"/>
              <a:pathLst>
                <a:path w="242156" h="258750">
                  <a:moveTo>
                    <a:pt x="0" y="79615"/>
                  </a:moveTo>
                  <a:lnTo>
                    <a:pt x="20244" y="35652"/>
                  </a:lnTo>
                  <a:lnTo>
                    <a:pt x="44992" y="10957"/>
                  </a:lnTo>
                  <a:lnTo>
                    <a:pt x="67569" y="2307"/>
                  </a:lnTo>
                  <a:lnTo>
                    <a:pt x="80141" y="0"/>
                  </a:lnTo>
                  <a:lnTo>
                    <a:pt x="100349" y="3677"/>
                  </a:lnTo>
                  <a:lnTo>
                    <a:pt x="124879" y="18900"/>
                  </a:lnTo>
                  <a:lnTo>
                    <a:pt x="154128" y="50594"/>
                  </a:lnTo>
                  <a:lnTo>
                    <a:pt x="169800" y="85964"/>
                  </a:lnTo>
                  <a:lnTo>
                    <a:pt x="176264" y="126080"/>
                  </a:lnTo>
                  <a:lnTo>
                    <a:pt x="170041" y="173151"/>
                  </a:lnTo>
                  <a:lnTo>
                    <a:pt x="154164" y="226853"/>
                  </a:lnTo>
                  <a:lnTo>
                    <a:pt x="141047" y="244880"/>
                  </a:lnTo>
                  <a:lnTo>
                    <a:pt x="132636" y="252963"/>
                  </a:lnTo>
                  <a:lnTo>
                    <a:pt x="122349" y="257181"/>
                  </a:lnTo>
                  <a:lnTo>
                    <a:pt x="98440" y="258749"/>
                  </a:lnTo>
                  <a:lnTo>
                    <a:pt x="78456" y="252426"/>
                  </a:lnTo>
                  <a:lnTo>
                    <a:pt x="69852" y="247465"/>
                  </a:lnTo>
                  <a:lnTo>
                    <a:pt x="57172" y="232594"/>
                  </a:lnTo>
                  <a:lnTo>
                    <a:pt x="52153" y="223715"/>
                  </a:lnTo>
                  <a:lnTo>
                    <a:pt x="52315" y="215455"/>
                  </a:lnTo>
                  <a:lnTo>
                    <a:pt x="55934" y="207610"/>
                  </a:lnTo>
                  <a:lnTo>
                    <a:pt x="81369" y="178207"/>
                  </a:lnTo>
                  <a:lnTo>
                    <a:pt x="101284" y="170227"/>
                  </a:lnTo>
                  <a:lnTo>
                    <a:pt x="126903" y="167850"/>
                  </a:lnTo>
                  <a:lnTo>
                    <a:pt x="171872" y="174259"/>
                  </a:lnTo>
                  <a:lnTo>
                    <a:pt x="216573" y="190554"/>
                  </a:lnTo>
                  <a:lnTo>
                    <a:pt x="242155" y="195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6959337" y="3740332"/>
            <a:ext cx="1431876" cy="462502"/>
            <a:chOff x="6959337" y="3740332"/>
            <a:chExt cx="1431876" cy="462502"/>
          </a:xfrm>
        </p:grpSpPr>
        <p:sp>
          <p:nvSpPr>
            <p:cNvPr id="227" name="Freeform 226"/>
            <p:cNvSpPr/>
            <p:nvPr/>
          </p:nvSpPr>
          <p:spPr>
            <a:xfrm>
              <a:off x="6959337" y="3817007"/>
              <a:ext cx="231628" cy="385827"/>
            </a:xfrm>
            <a:custGeom>
              <a:avLst/>
              <a:gdLst/>
              <a:ahLst/>
              <a:cxnLst/>
              <a:rect l="0" t="0" r="0" b="0"/>
              <a:pathLst>
                <a:path w="231628" h="385827">
                  <a:moveTo>
                    <a:pt x="0" y="57480"/>
                  </a:moveTo>
                  <a:lnTo>
                    <a:pt x="20243" y="13517"/>
                  </a:lnTo>
                  <a:lnTo>
                    <a:pt x="28703" y="7114"/>
                  </a:lnTo>
                  <a:lnTo>
                    <a:pt x="50581" y="0"/>
                  </a:lnTo>
                  <a:lnTo>
                    <a:pt x="60627" y="442"/>
                  </a:lnTo>
                  <a:lnTo>
                    <a:pt x="78028" y="7173"/>
                  </a:lnTo>
                  <a:lnTo>
                    <a:pt x="106567" y="24117"/>
                  </a:lnTo>
                  <a:lnTo>
                    <a:pt x="120673" y="40312"/>
                  </a:lnTo>
                  <a:lnTo>
                    <a:pt x="146901" y="99935"/>
                  </a:lnTo>
                  <a:lnTo>
                    <a:pt x="163711" y="161856"/>
                  </a:lnTo>
                  <a:lnTo>
                    <a:pt x="167518" y="224023"/>
                  </a:lnTo>
                  <a:lnTo>
                    <a:pt x="162681" y="281710"/>
                  </a:lnTo>
                  <a:lnTo>
                    <a:pt x="149291" y="328590"/>
                  </a:lnTo>
                  <a:lnTo>
                    <a:pt x="118648" y="369016"/>
                  </a:lnTo>
                  <a:lnTo>
                    <a:pt x="92476" y="385053"/>
                  </a:lnTo>
                  <a:lnTo>
                    <a:pt x="82708" y="385826"/>
                  </a:lnTo>
                  <a:lnTo>
                    <a:pt x="62495" y="380446"/>
                  </a:lnTo>
                  <a:lnTo>
                    <a:pt x="31385" y="364263"/>
                  </a:lnTo>
                  <a:lnTo>
                    <a:pt x="16679" y="348246"/>
                  </a:lnTo>
                  <a:lnTo>
                    <a:pt x="11119" y="339061"/>
                  </a:lnTo>
                  <a:lnTo>
                    <a:pt x="9752" y="329429"/>
                  </a:lnTo>
                  <a:lnTo>
                    <a:pt x="14472" y="309367"/>
                  </a:lnTo>
                  <a:lnTo>
                    <a:pt x="27489" y="294992"/>
                  </a:lnTo>
                  <a:lnTo>
                    <a:pt x="35874" y="289521"/>
                  </a:lnTo>
                  <a:lnTo>
                    <a:pt x="70030" y="281821"/>
                  </a:lnTo>
                  <a:lnTo>
                    <a:pt x="115089" y="287624"/>
                  </a:lnTo>
                  <a:lnTo>
                    <a:pt x="168360" y="303412"/>
                  </a:lnTo>
                  <a:lnTo>
                    <a:pt x="231627" y="32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380476" y="3863958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0" y="216571"/>
                  </a:lnTo>
                  <a:lnTo>
                    <a:pt x="0" y="26418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254892" y="3885015"/>
              <a:ext cx="157171" cy="159163"/>
            </a:xfrm>
            <a:custGeom>
              <a:avLst/>
              <a:gdLst/>
              <a:ahLst/>
              <a:cxnLst/>
              <a:rect l="0" t="0" r="0" b="0"/>
              <a:pathLst>
                <a:path w="157171" h="159163">
                  <a:moveTo>
                    <a:pt x="157170" y="84228"/>
                  </a:moveTo>
                  <a:lnTo>
                    <a:pt x="133123" y="93804"/>
                  </a:lnTo>
                  <a:lnTo>
                    <a:pt x="70883" y="138537"/>
                  </a:lnTo>
                  <a:lnTo>
                    <a:pt x="37657" y="158950"/>
                  </a:lnTo>
                  <a:lnTo>
                    <a:pt x="18655" y="159162"/>
                  </a:lnTo>
                  <a:lnTo>
                    <a:pt x="12184" y="154071"/>
                  </a:lnTo>
                  <a:lnTo>
                    <a:pt x="4995" y="135936"/>
                  </a:lnTo>
                  <a:lnTo>
                    <a:pt x="0" y="72652"/>
                  </a:lnTo>
                  <a:lnTo>
                    <a:pt x="2586" y="34395"/>
                  </a:lnTo>
                  <a:lnTo>
                    <a:pt x="97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643689" y="387448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2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7717388" y="3969243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896373" y="3740332"/>
              <a:ext cx="221099" cy="347775"/>
            </a:xfrm>
            <a:custGeom>
              <a:avLst/>
              <a:gdLst/>
              <a:ahLst/>
              <a:cxnLst/>
              <a:rect l="0" t="0" r="0" b="0"/>
              <a:pathLst>
                <a:path w="221099" h="347775">
                  <a:moveTo>
                    <a:pt x="0" y="60455"/>
                  </a:moveTo>
                  <a:lnTo>
                    <a:pt x="29308" y="22082"/>
                  </a:lnTo>
                  <a:lnTo>
                    <a:pt x="55088" y="6452"/>
                  </a:lnTo>
                  <a:lnTo>
                    <a:pt x="90541" y="0"/>
                  </a:lnTo>
                  <a:lnTo>
                    <a:pt x="113940" y="4730"/>
                  </a:lnTo>
                  <a:lnTo>
                    <a:pt x="134868" y="15801"/>
                  </a:lnTo>
                  <a:lnTo>
                    <a:pt x="174749" y="61507"/>
                  </a:lnTo>
                  <a:lnTo>
                    <a:pt x="190727" y="92352"/>
                  </a:lnTo>
                  <a:lnTo>
                    <a:pt x="198202" y="151027"/>
                  </a:lnTo>
                  <a:lnTo>
                    <a:pt x="198327" y="200505"/>
                  </a:lnTo>
                  <a:lnTo>
                    <a:pt x="190305" y="244151"/>
                  </a:lnTo>
                  <a:lnTo>
                    <a:pt x="173630" y="278660"/>
                  </a:lnTo>
                  <a:lnTo>
                    <a:pt x="140138" y="319315"/>
                  </a:lnTo>
                  <a:lnTo>
                    <a:pt x="113662" y="335376"/>
                  </a:lnTo>
                  <a:lnTo>
                    <a:pt x="83591" y="347544"/>
                  </a:lnTo>
                  <a:lnTo>
                    <a:pt x="74444" y="347774"/>
                  </a:lnTo>
                  <a:lnTo>
                    <a:pt x="58043" y="341791"/>
                  </a:lnTo>
                  <a:lnTo>
                    <a:pt x="35656" y="325268"/>
                  </a:lnTo>
                  <a:lnTo>
                    <a:pt x="19794" y="299965"/>
                  </a:lnTo>
                  <a:lnTo>
                    <a:pt x="19045" y="291488"/>
                  </a:lnTo>
                  <a:lnTo>
                    <a:pt x="24452" y="275830"/>
                  </a:lnTo>
                  <a:lnTo>
                    <a:pt x="37774" y="264192"/>
                  </a:lnTo>
                  <a:lnTo>
                    <a:pt x="46239" y="259451"/>
                  </a:lnTo>
                  <a:lnTo>
                    <a:pt x="65004" y="257302"/>
                  </a:lnTo>
                  <a:lnTo>
                    <a:pt x="116826" y="259866"/>
                  </a:lnTo>
                  <a:lnTo>
                    <a:pt x="177731" y="280200"/>
                  </a:lnTo>
                  <a:lnTo>
                    <a:pt x="221098" y="29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359626" y="3769202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21058" y="0"/>
                  </a:moveTo>
                  <a:lnTo>
                    <a:pt x="6403" y="55141"/>
                  </a:lnTo>
                  <a:lnTo>
                    <a:pt x="1265" y="113274"/>
                  </a:lnTo>
                  <a:lnTo>
                    <a:pt x="1545" y="162764"/>
                  </a:lnTo>
                  <a:lnTo>
                    <a:pt x="7347" y="213302"/>
                  </a:lnTo>
                  <a:lnTo>
                    <a:pt x="6781" y="27289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227364" y="3779730"/>
              <a:ext cx="163849" cy="181155"/>
            </a:xfrm>
            <a:custGeom>
              <a:avLst/>
              <a:gdLst/>
              <a:ahLst/>
              <a:cxnLst/>
              <a:rect l="0" t="0" r="0" b="0"/>
              <a:pathLst>
                <a:path w="163849" h="181155">
                  <a:moveTo>
                    <a:pt x="163848" y="105285"/>
                  </a:moveTo>
                  <a:lnTo>
                    <a:pt x="121157" y="119857"/>
                  </a:lnTo>
                  <a:lnTo>
                    <a:pt x="77421" y="151441"/>
                  </a:lnTo>
                  <a:lnTo>
                    <a:pt x="54273" y="170954"/>
                  </a:lnTo>
                  <a:lnTo>
                    <a:pt x="35599" y="180485"/>
                  </a:lnTo>
                  <a:lnTo>
                    <a:pt x="26877" y="181154"/>
                  </a:lnTo>
                  <a:lnTo>
                    <a:pt x="10945" y="175659"/>
                  </a:lnTo>
                  <a:lnTo>
                    <a:pt x="5761" y="168579"/>
                  </a:lnTo>
                  <a:lnTo>
                    <a:pt x="0" y="148234"/>
                  </a:lnTo>
                  <a:lnTo>
                    <a:pt x="3538" y="95875"/>
                  </a:lnTo>
                  <a:lnTo>
                    <a:pt x="8570" y="36659"/>
                  </a:lnTo>
                  <a:lnTo>
                    <a:pt x="16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168455" y="4678559"/>
            <a:ext cx="3842903" cy="453111"/>
            <a:chOff x="168455" y="4678559"/>
            <a:chExt cx="3842903" cy="453111"/>
          </a:xfrm>
        </p:grpSpPr>
        <p:sp>
          <p:nvSpPr>
            <p:cNvPr id="236" name="Freeform 235"/>
            <p:cNvSpPr/>
            <p:nvPr/>
          </p:nvSpPr>
          <p:spPr>
            <a:xfrm>
              <a:off x="168455" y="4678559"/>
              <a:ext cx="3842903" cy="110186"/>
            </a:xfrm>
            <a:custGeom>
              <a:avLst/>
              <a:gdLst/>
              <a:ahLst/>
              <a:cxnLst/>
              <a:rect l="0" t="0" r="0" b="0"/>
              <a:pathLst>
                <a:path w="3842903" h="110186">
                  <a:moveTo>
                    <a:pt x="0" y="27679"/>
                  </a:moveTo>
                  <a:lnTo>
                    <a:pt x="45782" y="75555"/>
                  </a:lnTo>
                  <a:lnTo>
                    <a:pt x="84953" y="93418"/>
                  </a:lnTo>
                  <a:lnTo>
                    <a:pt x="105607" y="94721"/>
                  </a:lnTo>
                  <a:lnTo>
                    <a:pt x="140086" y="85758"/>
                  </a:lnTo>
                  <a:lnTo>
                    <a:pt x="165206" y="73379"/>
                  </a:lnTo>
                  <a:lnTo>
                    <a:pt x="196739" y="46679"/>
                  </a:lnTo>
                  <a:lnTo>
                    <a:pt x="216871" y="18881"/>
                  </a:lnTo>
                  <a:lnTo>
                    <a:pt x="234428" y="7001"/>
                  </a:lnTo>
                  <a:lnTo>
                    <a:pt x="253929" y="4061"/>
                  </a:lnTo>
                  <a:lnTo>
                    <a:pt x="274295" y="7823"/>
                  </a:lnTo>
                  <a:lnTo>
                    <a:pt x="336961" y="34033"/>
                  </a:lnTo>
                  <a:lnTo>
                    <a:pt x="382156" y="45485"/>
                  </a:lnTo>
                  <a:lnTo>
                    <a:pt x="422068" y="44653"/>
                  </a:lnTo>
                  <a:lnTo>
                    <a:pt x="447289" y="38733"/>
                  </a:lnTo>
                  <a:lnTo>
                    <a:pt x="507139" y="4882"/>
                  </a:lnTo>
                  <a:lnTo>
                    <a:pt x="532282" y="0"/>
                  </a:lnTo>
                  <a:lnTo>
                    <a:pt x="555934" y="4069"/>
                  </a:lnTo>
                  <a:lnTo>
                    <a:pt x="610380" y="32239"/>
                  </a:lnTo>
                  <a:lnTo>
                    <a:pt x="643328" y="50217"/>
                  </a:lnTo>
                  <a:lnTo>
                    <a:pt x="681036" y="55414"/>
                  </a:lnTo>
                  <a:lnTo>
                    <a:pt x="742148" y="49846"/>
                  </a:lnTo>
                  <a:lnTo>
                    <a:pt x="795812" y="50126"/>
                  </a:lnTo>
                  <a:lnTo>
                    <a:pt x="857825" y="63419"/>
                  </a:lnTo>
                  <a:lnTo>
                    <a:pt x="918373" y="85620"/>
                  </a:lnTo>
                  <a:lnTo>
                    <a:pt x="958803" y="86181"/>
                  </a:lnTo>
                  <a:lnTo>
                    <a:pt x="1021141" y="72688"/>
                  </a:lnTo>
                  <a:lnTo>
                    <a:pt x="1077696" y="62263"/>
                  </a:lnTo>
                  <a:lnTo>
                    <a:pt x="1139256" y="65446"/>
                  </a:lnTo>
                  <a:lnTo>
                    <a:pt x="1195307" y="67764"/>
                  </a:lnTo>
                  <a:lnTo>
                    <a:pt x="1252241" y="55026"/>
                  </a:lnTo>
                  <a:lnTo>
                    <a:pt x="1303283" y="42743"/>
                  </a:lnTo>
                  <a:lnTo>
                    <a:pt x="1343342" y="40721"/>
                  </a:lnTo>
                  <a:lnTo>
                    <a:pt x="1405313" y="53039"/>
                  </a:lnTo>
                  <a:lnTo>
                    <a:pt x="1467487" y="65270"/>
                  </a:lnTo>
                  <a:lnTo>
                    <a:pt x="1526041" y="65780"/>
                  </a:lnTo>
                  <a:lnTo>
                    <a:pt x="1582668" y="54962"/>
                  </a:lnTo>
                  <a:lnTo>
                    <a:pt x="1630453" y="50581"/>
                  </a:lnTo>
                  <a:lnTo>
                    <a:pt x="1681657" y="49283"/>
                  </a:lnTo>
                  <a:lnTo>
                    <a:pt x="1733873" y="48898"/>
                  </a:lnTo>
                  <a:lnTo>
                    <a:pt x="1795513" y="47598"/>
                  </a:lnTo>
                  <a:lnTo>
                    <a:pt x="1852749" y="40409"/>
                  </a:lnTo>
                  <a:lnTo>
                    <a:pt x="1909115" y="38642"/>
                  </a:lnTo>
                  <a:lnTo>
                    <a:pt x="1966479" y="45529"/>
                  </a:lnTo>
                  <a:lnTo>
                    <a:pt x="2029803" y="48102"/>
                  </a:lnTo>
                  <a:lnTo>
                    <a:pt x="2087718" y="48611"/>
                  </a:lnTo>
                  <a:lnTo>
                    <a:pt x="2144219" y="41476"/>
                  </a:lnTo>
                  <a:lnTo>
                    <a:pt x="2200440" y="38853"/>
                  </a:lnTo>
                  <a:lnTo>
                    <a:pt x="2228525" y="40834"/>
                  </a:lnTo>
                  <a:lnTo>
                    <a:pt x="2284683" y="54931"/>
                  </a:lnTo>
                  <a:lnTo>
                    <a:pt x="2340836" y="58409"/>
                  </a:lnTo>
                  <a:lnTo>
                    <a:pt x="2396988" y="50690"/>
                  </a:lnTo>
                  <a:lnTo>
                    <a:pt x="2453140" y="41020"/>
                  </a:lnTo>
                  <a:lnTo>
                    <a:pt x="2509292" y="44352"/>
                  </a:lnTo>
                  <a:lnTo>
                    <a:pt x="2565444" y="63511"/>
                  </a:lnTo>
                  <a:lnTo>
                    <a:pt x="2624716" y="76655"/>
                  </a:lnTo>
                  <a:lnTo>
                    <a:pt x="2686813" y="74008"/>
                  </a:lnTo>
                  <a:lnTo>
                    <a:pt x="2745310" y="64560"/>
                  </a:lnTo>
                  <a:lnTo>
                    <a:pt x="2793693" y="70062"/>
                  </a:lnTo>
                  <a:lnTo>
                    <a:pt x="2852556" y="92290"/>
                  </a:lnTo>
                  <a:lnTo>
                    <a:pt x="2881003" y="103188"/>
                  </a:lnTo>
                  <a:lnTo>
                    <a:pt x="2937393" y="110185"/>
                  </a:lnTo>
                  <a:lnTo>
                    <a:pt x="2965501" y="108802"/>
                  </a:lnTo>
                  <a:lnTo>
                    <a:pt x="3021674" y="91969"/>
                  </a:lnTo>
                  <a:lnTo>
                    <a:pt x="3083420" y="82622"/>
                  </a:lnTo>
                  <a:lnTo>
                    <a:pt x="3143536" y="89181"/>
                  </a:lnTo>
                  <a:lnTo>
                    <a:pt x="3200471" y="98623"/>
                  </a:lnTo>
                  <a:lnTo>
                    <a:pt x="3256778" y="95245"/>
                  </a:lnTo>
                  <a:lnTo>
                    <a:pt x="3306894" y="84482"/>
                  </a:lnTo>
                  <a:lnTo>
                    <a:pt x="3367573" y="81143"/>
                  </a:lnTo>
                  <a:lnTo>
                    <a:pt x="3430555" y="86073"/>
                  </a:lnTo>
                  <a:lnTo>
                    <a:pt x="3484850" y="97142"/>
                  </a:lnTo>
                  <a:lnTo>
                    <a:pt x="3532612" y="98954"/>
                  </a:lnTo>
                  <a:lnTo>
                    <a:pt x="3586148" y="92601"/>
                  </a:lnTo>
                  <a:lnTo>
                    <a:pt x="3648154" y="83310"/>
                  </a:lnTo>
                  <a:lnTo>
                    <a:pt x="3694342" y="73148"/>
                  </a:lnTo>
                  <a:lnTo>
                    <a:pt x="3750921" y="63898"/>
                  </a:lnTo>
                  <a:lnTo>
                    <a:pt x="3806290" y="60638"/>
                  </a:lnTo>
                  <a:lnTo>
                    <a:pt x="3842902" y="5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15937" y="4864165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0" y="0"/>
                  </a:moveTo>
                  <a:lnTo>
                    <a:pt x="5590" y="62093"/>
                  </a:lnTo>
                  <a:lnTo>
                    <a:pt x="21331" y="121911"/>
                  </a:lnTo>
                  <a:lnTo>
                    <a:pt x="31667" y="170263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21222" y="4889451"/>
              <a:ext cx="242157" cy="242219"/>
            </a:xfrm>
            <a:custGeom>
              <a:avLst/>
              <a:gdLst/>
              <a:ahLst/>
              <a:cxnLst/>
              <a:rect l="0" t="0" r="0" b="0"/>
              <a:pathLst>
                <a:path w="242157" h="242219">
                  <a:moveTo>
                    <a:pt x="0" y="48414"/>
                  </a:moveTo>
                  <a:lnTo>
                    <a:pt x="5590" y="31647"/>
                  </a:lnTo>
                  <a:lnTo>
                    <a:pt x="17692" y="17175"/>
                  </a:lnTo>
                  <a:lnTo>
                    <a:pt x="25833" y="10041"/>
                  </a:lnTo>
                  <a:lnTo>
                    <a:pt x="47356" y="2113"/>
                  </a:lnTo>
                  <a:lnTo>
                    <a:pt x="59647" y="0"/>
                  </a:lnTo>
                  <a:lnTo>
                    <a:pt x="79542" y="3890"/>
                  </a:lnTo>
                  <a:lnTo>
                    <a:pt x="103897" y="19234"/>
                  </a:lnTo>
                  <a:lnTo>
                    <a:pt x="133087" y="45379"/>
                  </a:lnTo>
                  <a:lnTo>
                    <a:pt x="148748" y="71691"/>
                  </a:lnTo>
                  <a:lnTo>
                    <a:pt x="171776" y="132837"/>
                  </a:lnTo>
                  <a:lnTo>
                    <a:pt x="183627" y="174794"/>
                  </a:lnTo>
                  <a:lnTo>
                    <a:pt x="181828" y="195830"/>
                  </a:lnTo>
                  <a:lnTo>
                    <a:pt x="168649" y="227403"/>
                  </a:lnTo>
                  <a:lnTo>
                    <a:pt x="160396" y="234421"/>
                  </a:lnTo>
                  <a:lnTo>
                    <a:pt x="138748" y="242218"/>
                  </a:lnTo>
                  <a:lnTo>
                    <a:pt x="129933" y="240787"/>
                  </a:lnTo>
                  <a:lnTo>
                    <a:pt x="122887" y="236324"/>
                  </a:lnTo>
                  <a:lnTo>
                    <a:pt x="117020" y="229840"/>
                  </a:lnTo>
                  <a:lnTo>
                    <a:pt x="110501" y="210156"/>
                  </a:lnTo>
                  <a:lnTo>
                    <a:pt x="108773" y="186980"/>
                  </a:lnTo>
                  <a:lnTo>
                    <a:pt x="111905" y="164981"/>
                  </a:lnTo>
                  <a:lnTo>
                    <a:pt x="117887" y="158881"/>
                  </a:lnTo>
                  <a:lnTo>
                    <a:pt x="126555" y="155984"/>
                  </a:lnTo>
                  <a:lnTo>
                    <a:pt x="137012" y="155222"/>
                  </a:lnTo>
                  <a:lnTo>
                    <a:pt x="157991" y="160615"/>
                  </a:lnTo>
                  <a:lnTo>
                    <a:pt x="217985" y="190181"/>
                  </a:lnTo>
                  <a:lnTo>
                    <a:pt x="242156" y="19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215716" y="4937865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158134" y="5011565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67725" y="5589"/>
                  </a:lnTo>
                  <a:lnTo>
                    <a:pt x="17368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394528" y="4848120"/>
              <a:ext cx="159476" cy="245766"/>
            </a:xfrm>
            <a:custGeom>
              <a:avLst/>
              <a:gdLst/>
              <a:ahLst/>
              <a:cxnLst/>
              <a:rect l="0" t="0" r="0" b="0"/>
              <a:pathLst>
                <a:path w="159476" h="245766">
                  <a:moveTo>
                    <a:pt x="121575" y="26574"/>
                  </a:moveTo>
                  <a:lnTo>
                    <a:pt x="97551" y="88855"/>
                  </a:lnTo>
                  <a:lnTo>
                    <a:pt x="88364" y="142905"/>
                  </a:lnTo>
                  <a:lnTo>
                    <a:pt x="81220" y="198642"/>
                  </a:lnTo>
                  <a:lnTo>
                    <a:pt x="85571" y="235094"/>
                  </a:lnTo>
                  <a:lnTo>
                    <a:pt x="90554" y="241627"/>
                  </a:lnTo>
                  <a:lnTo>
                    <a:pt x="97385" y="244812"/>
                  </a:lnTo>
                  <a:lnTo>
                    <a:pt x="105448" y="245765"/>
                  </a:lnTo>
                  <a:lnTo>
                    <a:pt x="120647" y="240586"/>
                  </a:lnTo>
                  <a:lnTo>
                    <a:pt x="149468" y="218197"/>
                  </a:lnTo>
                  <a:lnTo>
                    <a:pt x="157369" y="198697"/>
                  </a:lnTo>
                  <a:lnTo>
                    <a:pt x="159475" y="186946"/>
                  </a:lnTo>
                  <a:lnTo>
                    <a:pt x="155577" y="164531"/>
                  </a:lnTo>
                  <a:lnTo>
                    <a:pt x="151262" y="153640"/>
                  </a:lnTo>
                  <a:lnTo>
                    <a:pt x="137109" y="138420"/>
                  </a:lnTo>
                  <a:lnTo>
                    <a:pt x="89262" y="115175"/>
                  </a:lnTo>
                  <a:lnTo>
                    <a:pt x="37251" y="91288"/>
                  </a:lnTo>
                  <a:lnTo>
                    <a:pt x="11323" y="71615"/>
                  </a:lnTo>
                  <a:lnTo>
                    <a:pt x="2384" y="51661"/>
                  </a:lnTo>
                  <a:lnTo>
                    <a:pt x="0" y="39789"/>
                  </a:lnTo>
                  <a:lnTo>
                    <a:pt x="751" y="29535"/>
                  </a:lnTo>
                  <a:lnTo>
                    <a:pt x="7824" y="11902"/>
                  </a:lnTo>
                  <a:lnTo>
                    <a:pt x="15325" y="6265"/>
                  </a:lnTo>
                  <a:lnTo>
                    <a:pt x="36139" y="0"/>
                  </a:lnTo>
                  <a:lnTo>
                    <a:pt x="57867" y="3455"/>
                  </a:lnTo>
                  <a:lnTo>
                    <a:pt x="89990" y="16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1716145" y="4927336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4088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1747730" y="495892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88517" y="11178"/>
                  </a:lnTo>
                  <a:lnTo>
                    <a:pt x="55733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1958300" y="4860473"/>
              <a:ext cx="221100" cy="248076"/>
            </a:xfrm>
            <a:custGeom>
              <a:avLst/>
              <a:gdLst/>
              <a:ahLst/>
              <a:cxnLst/>
              <a:rect l="0" t="0" r="0" b="0"/>
              <a:pathLst>
                <a:path w="221100" h="248076">
                  <a:moveTo>
                    <a:pt x="0" y="24750"/>
                  </a:moveTo>
                  <a:lnTo>
                    <a:pt x="53875" y="6791"/>
                  </a:lnTo>
                  <a:lnTo>
                    <a:pt x="74247" y="0"/>
                  </a:lnTo>
                  <a:lnTo>
                    <a:pt x="111037" y="779"/>
                  </a:lnTo>
                  <a:lnTo>
                    <a:pt x="131628" y="8637"/>
                  </a:lnTo>
                  <a:lnTo>
                    <a:pt x="148578" y="21098"/>
                  </a:lnTo>
                  <a:lnTo>
                    <a:pt x="163911" y="38334"/>
                  </a:lnTo>
                  <a:lnTo>
                    <a:pt x="180108" y="73358"/>
                  </a:lnTo>
                  <a:lnTo>
                    <a:pt x="186726" y="113372"/>
                  </a:lnTo>
                  <a:lnTo>
                    <a:pt x="177693" y="174460"/>
                  </a:lnTo>
                  <a:lnTo>
                    <a:pt x="164954" y="211828"/>
                  </a:lnTo>
                  <a:lnTo>
                    <a:pt x="159102" y="223168"/>
                  </a:lnTo>
                  <a:lnTo>
                    <a:pt x="143242" y="238887"/>
                  </a:lnTo>
                  <a:lnTo>
                    <a:pt x="134099" y="244717"/>
                  </a:lnTo>
                  <a:lnTo>
                    <a:pt x="114582" y="248075"/>
                  </a:lnTo>
                  <a:lnTo>
                    <a:pt x="104464" y="247333"/>
                  </a:lnTo>
                  <a:lnTo>
                    <a:pt x="86983" y="237149"/>
                  </a:lnTo>
                  <a:lnTo>
                    <a:pt x="79045" y="229520"/>
                  </a:lnTo>
                  <a:lnTo>
                    <a:pt x="74924" y="219755"/>
                  </a:lnTo>
                  <a:lnTo>
                    <a:pt x="73464" y="196427"/>
                  </a:lnTo>
                  <a:lnTo>
                    <a:pt x="79834" y="176700"/>
                  </a:lnTo>
                  <a:lnTo>
                    <a:pt x="84808" y="168163"/>
                  </a:lnTo>
                  <a:lnTo>
                    <a:pt x="99694" y="155559"/>
                  </a:lnTo>
                  <a:lnTo>
                    <a:pt x="119178" y="147228"/>
                  </a:lnTo>
                  <a:lnTo>
                    <a:pt x="143435" y="143525"/>
                  </a:lnTo>
                  <a:lnTo>
                    <a:pt x="166694" y="148118"/>
                  </a:lnTo>
                  <a:lnTo>
                    <a:pt x="221099" y="172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255794" y="4906279"/>
              <a:ext cx="184537" cy="217928"/>
            </a:xfrm>
            <a:custGeom>
              <a:avLst/>
              <a:gdLst/>
              <a:ahLst/>
              <a:cxnLst/>
              <a:rect l="0" t="0" r="0" b="0"/>
              <a:pathLst>
                <a:path w="184537" h="217928">
                  <a:moveTo>
                    <a:pt x="123646" y="10529"/>
                  </a:moveTo>
                  <a:lnTo>
                    <a:pt x="99600" y="20104"/>
                  </a:lnTo>
                  <a:lnTo>
                    <a:pt x="42948" y="70427"/>
                  </a:lnTo>
                  <a:lnTo>
                    <a:pt x="16025" y="106719"/>
                  </a:lnTo>
                  <a:lnTo>
                    <a:pt x="3371" y="138466"/>
                  </a:lnTo>
                  <a:lnTo>
                    <a:pt x="0" y="163706"/>
                  </a:lnTo>
                  <a:lnTo>
                    <a:pt x="4742" y="184283"/>
                  </a:lnTo>
                  <a:lnTo>
                    <a:pt x="9281" y="193045"/>
                  </a:lnTo>
                  <a:lnTo>
                    <a:pt x="23684" y="205901"/>
                  </a:lnTo>
                  <a:lnTo>
                    <a:pt x="42954" y="214344"/>
                  </a:lnTo>
                  <a:lnTo>
                    <a:pt x="78940" y="217927"/>
                  </a:lnTo>
                  <a:lnTo>
                    <a:pt x="101437" y="214620"/>
                  </a:lnTo>
                  <a:lnTo>
                    <a:pt x="120015" y="206131"/>
                  </a:lnTo>
                  <a:lnTo>
                    <a:pt x="151005" y="181618"/>
                  </a:lnTo>
                  <a:lnTo>
                    <a:pt x="166977" y="155588"/>
                  </a:lnTo>
                  <a:lnTo>
                    <a:pt x="181685" y="114182"/>
                  </a:lnTo>
                  <a:lnTo>
                    <a:pt x="184536" y="88962"/>
                  </a:lnTo>
                  <a:lnTo>
                    <a:pt x="179564" y="65276"/>
                  </a:lnTo>
                  <a:lnTo>
                    <a:pt x="163611" y="35329"/>
                  </a:lnTo>
                  <a:lnTo>
                    <a:pt x="1341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184578" y="5322856"/>
            <a:ext cx="2145298" cy="425704"/>
            <a:chOff x="184578" y="5322856"/>
            <a:chExt cx="2145298" cy="425704"/>
          </a:xfrm>
        </p:grpSpPr>
        <p:sp>
          <p:nvSpPr>
            <p:cNvPr id="247" name="Freeform 246"/>
            <p:cNvSpPr/>
            <p:nvPr/>
          </p:nvSpPr>
          <p:spPr>
            <a:xfrm>
              <a:off x="184578" y="5337948"/>
              <a:ext cx="120749" cy="410612"/>
            </a:xfrm>
            <a:custGeom>
              <a:avLst/>
              <a:gdLst/>
              <a:ahLst/>
              <a:cxnLst/>
              <a:rect l="0" t="0" r="0" b="0"/>
              <a:pathLst>
                <a:path w="120749" h="410612">
                  <a:moveTo>
                    <a:pt x="110219" y="0"/>
                  </a:moveTo>
                  <a:lnTo>
                    <a:pt x="93452" y="11178"/>
                  </a:lnTo>
                  <a:lnTo>
                    <a:pt x="82100" y="26025"/>
                  </a:lnTo>
                  <a:lnTo>
                    <a:pt x="39616" y="85982"/>
                  </a:lnTo>
                  <a:lnTo>
                    <a:pt x="24439" y="116333"/>
                  </a:lnTo>
                  <a:lnTo>
                    <a:pt x="13525" y="176858"/>
                  </a:lnTo>
                  <a:lnTo>
                    <a:pt x="0" y="232517"/>
                  </a:lnTo>
                  <a:lnTo>
                    <a:pt x="9643" y="293298"/>
                  </a:lnTo>
                  <a:lnTo>
                    <a:pt x="44260" y="348772"/>
                  </a:lnTo>
                  <a:lnTo>
                    <a:pt x="72927" y="381412"/>
                  </a:lnTo>
                  <a:lnTo>
                    <a:pt x="104933" y="404151"/>
                  </a:lnTo>
                  <a:lnTo>
                    <a:pt x="12074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68497" y="5495875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5433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42196" y="5484202"/>
              <a:ext cx="157929" cy="211843"/>
            </a:xfrm>
            <a:custGeom>
              <a:avLst/>
              <a:gdLst/>
              <a:ahLst/>
              <a:cxnLst/>
              <a:rect l="0" t="0" r="0" b="0"/>
              <a:pathLst>
                <a:path w="157929" h="211843">
                  <a:moveTo>
                    <a:pt x="0" y="32731"/>
                  </a:moveTo>
                  <a:lnTo>
                    <a:pt x="34898" y="3422"/>
                  </a:lnTo>
                  <a:lnTo>
                    <a:pt x="44322" y="323"/>
                  </a:lnTo>
                  <a:lnTo>
                    <a:pt x="64153" y="0"/>
                  </a:lnTo>
                  <a:lnTo>
                    <a:pt x="72014" y="3891"/>
                  </a:lnTo>
                  <a:lnTo>
                    <a:pt x="83869" y="17573"/>
                  </a:lnTo>
                  <a:lnTo>
                    <a:pt x="108455" y="75362"/>
                  </a:lnTo>
                  <a:lnTo>
                    <a:pt x="113634" y="112173"/>
                  </a:lnTo>
                  <a:lnTo>
                    <a:pt x="106978" y="158127"/>
                  </a:lnTo>
                  <a:lnTo>
                    <a:pt x="96558" y="189208"/>
                  </a:lnTo>
                  <a:lnTo>
                    <a:pt x="85419" y="206001"/>
                  </a:lnTo>
                  <a:lnTo>
                    <a:pt x="76833" y="210246"/>
                  </a:lnTo>
                  <a:lnTo>
                    <a:pt x="54815" y="211842"/>
                  </a:lnTo>
                  <a:lnTo>
                    <a:pt x="45902" y="208290"/>
                  </a:lnTo>
                  <a:lnTo>
                    <a:pt x="32879" y="194985"/>
                  </a:lnTo>
                  <a:lnTo>
                    <a:pt x="30109" y="186523"/>
                  </a:lnTo>
                  <a:lnTo>
                    <a:pt x="30149" y="167763"/>
                  </a:lnTo>
                  <a:lnTo>
                    <a:pt x="37187" y="150847"/>
                  </a:lnTo>
                  <a:lnTo>
                    <a:pt x="42339" y="143060"/>
                  </a:lnTo>
                  <a:lnTo>
                    <a:pt x="49283" y="139039"/>
                  </a:lnTo>
                  <a:lnTo>
                    <a:pt x="66357" y="137690"/>
                  </a:lnTo>
                  <a:lnTo>
                    <a:pt x="82525" y="144110"/>
                  </a:lnTo>
                  <a:lnTo>
                    <a:pt x="134526" y="177545"/>
                  </a:lnTo>
                  <a:lnTo>
                    <a:pt x="157928" y="190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26466" y="5516933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58616"/>
                  </a:lnTo>
                  <a:lnTo>
                    <a:pt x="0" y="11418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663295" y="558010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88257" y="7236"/>
                  </a:lnTo>
                  <a:lnTo>
                    <a:pt x="35154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878034" y="5394026"/>
              <a:ext cx="132298" cy="257835"/>
            </a:xfrm>
            <a:custGeom>
              <a:avLst/>
              <a:gdLst/>
              <a:ahLst/>
              <a:cxnLst/>
              <a:rect l="0" t="0" r="0" b="0"/>
              <a:pathLst>
                <a:path w="132298" h="257835">
                  <a:moveTo>
                    <a:pt x="122173" y="80792"/>
                  </a:moveTo>
                  <a:lnTo>
                    <a:pt x="93492" y="134667"/>
                  </a:lnTo>
                  <a:lnTo>
                    <a:pt x="63537" y="196714"/>
                  </a:lnTo>
                  <a:lnTo>
                    <a:pt x="55948" y="217711"/>
                  </a:lnTo>
                  <a:lnTo>
                    <a:pt x="54915" y="238741"/>
                  </a:lnTo>
                  <a:lnTo>
                    <a:pt x="56277" y="249262"/>
                  </a:lnTo>
                  <a:lnTo>
                    <a:pt x="61865" y="255107"/>
                  </a:lnTo>
                  <a:lnTo>
                    <a:pt x="70269" y="257834"/>
                  </a:lnTo>
                  <a:lnTo>
                    <a:pt x="101335" y="256081"/>
                  </a:lnTo>
                  <a:lnTo>
                    <a:pt x="111790" y="253804"/>
                  </a:lnTo>
                  <a:lnTo>
                    <a:pt x="119930" y="248776"/>
                  </a:lnTo>
                  <a:lnTo>
                    <a:pt x="132095" y="233830"/>
                  </a:lnTo>
                  <a:lnTo>
                    <a:pt x="132297" y="227271"/>
                  </a:lnTo>
                  <a:lnTo>
                    <a:pt x="128922" y="221729"/>
                  </a:lnTo>
                  <a:lnTo>
                    <a:pt x="66849" y="171787"/>
                  </a:lnTo>
                  <a:lnTo>
                    <a:pt x="16936" y="111439"/>
                  </a:lnTo>
                  <a:lnTo>
                    <a:pt x="5211" y="89734"/>
                  </a:lnTo>
                  <a:lnTo>
                    <a:pt x="0" y="64489"/>
                  </a:lnTo>
                  <a:lnTo>
                    <a:pt x="2655" y="29558"/>
                  </a:lnTo>
                  <a:lnTo>
                    <a:pt x="7399" y="20900"/>
                  </a:lnTo>
                  <a:lnTo>
                    <a:pt x="22029" y="8160"/>
                  </a:lnTo>
                  <a:lnTo>
                    <a:pt x="43349" y="1718"/>
                  </a:lnTo>
                  <a:lnTo>
                    <a:pt x="55586" y="0"/>
                  </a:lnTo>
                  <a:lnTo>
                    <a:pt x="75421" y="4331"/>
                  </a:lnTo>
                  <a:lnTo>
                    <a:pt x="83986" y="8761"/>
                  </a:lnTo>
                  <a:lnTo>
                    <a:pt x="96622" y="23042"/>
                  </a:lnTo>
                  <a:lnTo>
                    <a:pt x="104968" y="42257"/>
                  </a:lnTo>
                  <a:lnTo>
                    <a:pt x="111644" y="913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89678" y="5337948"/>
              <a:ext cx="136240" cy="389555"/>
            </a:xfrm>
            <a:custGeom>
              <a:avLst/>
              <a:gdLst/>
              <a:ahLst/>
              <a:cxnLst/>
              <a:rect l="0" t="0" r="0" b="0"/>
              <a:pathLst>
                <a:path w="136240" h="389555">
                  <a:moveTo>
                    <a:pt x="0" y="0"/>
                  </a:moveTo>
                  <a:lnTo>
                    <a:pt x="56396" y="57565"/>
                  </a:lnTo>
                  <a:lnTo>
                    <a:pt x="97118" y="116246"/>
                  </a:lnTo>
                  <a:lnTo>
                    <a:pt x="122424" y="179022"/>
                  </a:lnTo>
                  <a:lnTo>
                    <a:pt x="133670" y="227345"/>
                  </a:lnTo>
                  <a:lnTo>
                    <a:pt x="136239" y="286933"/>
                  </a:lnTo>
                  <a:lnTo>
                    <a:pt x="131094" y="324053"/>
                  </a:lnTo>
                  <a:lnTo>
                    <a:pt x="107182" y="367266"/>
                  </a:lnTo>
                  <a:lnTo>
                    <a:pt x="947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1695088" y="5443233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66247" y="15641"/>
                  </a:lnTo>
                  <a:lnTo>
                    <a:pt x="39906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1758259" y="5516933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1905658" y="5322856"/>
              <a:ext cx="147400" cy="294802"/>
            </a:xfrm>
            <a:custGeom>
              <a:avLst/>
              <a:gdLst/>
              <a:ahLst/>
              <a:cxnLst/>
              <a:rect l="0" t="0" r="0" b="0"/>
              <a:pathLst>
                <a:path w="147400" h="294802">
                  <a:moveTo>
                    <a:pt x="0" y="15092"/>
                  </a:moveTo>
                  <a:lnTo>
                    <a:pt x="43962" y="438"/>
                  </a:lnTo>
                  <a:lnTo>
                    <a:pt x="63992" y="0"/>
                  </a:lnTo>
                  <a:lnTo>
                    <a:pt x="83423" y="4875"/>
                  </a:lnTo>
                  <a:lnTo>
                    <a:pt x="99858" y="14840"/>
                  </a:lnTo>
                  <a:lnTo>
                    <a:pt x="122264" y="44783"/>
                  </a:lnTo>
                  <a:lnTo>
                    <a:pt x="138131" y="83291"/>
                  </a:lnTo>
                  <a:lnTo>
                    <a:pt x="144653" y="124336"/>
                  </a:lnTo>
                  <a:lnTo>
                    <a:pt x="138451" y="181297"/>
                  </a:lnTo>
                  <a:lnTo>
                    <a:pt x="122841" y="241422"/>
                  </a:lnTo>
                  <a:lnTo>
                    <a:pt x="97574" y="282197"/>
                  </a:lnTo>
                  <a:lnTo>
                    <a:pt x="77681" y="291733"/>
                  </a:lnTo>
                  <a:lnTo>
                    <a:pt x="54412" y="294801"/>
                  </a:lnTo>
                  <a:lnTo>
                    <a:pt x="32372" y="292265"/>
                  </a:lnTo>
                  <a:lnTo>
                    <a:pt x="25091" y="286442"/>
                  </a:lnTo>
                  <a:lnTo>
                    <a:pt x="17000" y="267493"/>
                  </a:lnTo>
                  <a:lnTo>
                    <a:pt x="16524" y="246593"/>
                  </a:lnTo>
                  <a:lnTo>
                    <a:pt x="18035" y="236107"/>
                  </a:lnTo>
                  <a:lnTo>
                    <a:pt x="29072" y="218216"/>
                  </a:lnTo>
                  <a:lnTo>
                    <a:pt x="36929" y="210169"/>
                  </a:lnTo>
                  <a:lnTo>
                    <a:pt x="58137" y="201229"/>
                  </a:lnTo>
                  <a:lnTo>
                    <a:pt x="120046" y="195018"/>
                  </a:lnTo>
                  <a:lnTo>
                    <a:pt x="147399" y="194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2144621" y="5390590"/>
              <a:ext cx="185255" cy="206423"/>
            </a:xfrm>
            <a:custGeom>
              <a:avLst/>
              <a:gdLst/>
              <a:ahLst/>
              <a:cxnLst/>
              <a:rect l="0" t="0" r="0" b="0"/>
              <a:pathLst>
                <a:path w="185255" h="206423">
                  <a:moveTo>
                    <a:pt x="87420" y="0"/>
                  </a:moveTo>
                  <a:lnTo>
                    <a:pt x="43457" y="20244"/>
                  </a:lnTo>
                  <a:lnTo>
                    <a:pt x="29667" y="35904"/>
                  </a:lnTo>
                  <a:lnTo>
                    <a:pt x="3668" y="95136"/>
                  </a:lnTo>
                  <a:lnTo>
                    <a:pt x="0" y="105538"/>
                  </a:lnTo>
                  <a:lnTo>
                    <a:pt x="426" y="142535"/>
                  </a:lnTo>
                  <a:lnTo>
                    <a:pt x="8202" y="163175"/>
                  </a:lnTo>
                  <a:lnTo>
                    <a:pt x="20627" y="180147"/>
                  </a:lnTo>
                  <a:lnTo>
                    <a:pt x="37847" y="195489"/>
                  </a:lnTo>
                  <a:lnTo>
                    <a:pt x="60318" y="203868"/>
                  </a:lnTo>
                  <a:lnTo>
                    <a:pt x="84734" y="206422"/>
                  </a:lnTo>
                  <a:lnTo>
                    <a:pt x="107283" y="203657"/>
                  </a:lnTo>
                  <a:lnTo>
                    <a:pt x="139709" y="189935"/>
                  </a:lnTo>
                  <a:lnTo>
                    <a:pt x="165954" y="165462"/>
                  </a:lnTo>
                  <a:lnTo>
                    <a:pt x="182959" y="130394"/>
                  </a:lnTo>
                  <a:lnTo>
                    <a:pt x="185254" y="103966"/>
                  </a:lnTo>
                  <a:lnTo>
                    <a:pt x="181205" y="77793"/>
                  </a:lnTo>
                  <a:lnTo>
                    <a:pt x="171606" y="54462"/>
                  </a:lnTo>
                  <a:lnTo>
                    <a:pt x="156422" y="38634"/>
                  </a:lnTo>
                  <a:lnTo>
                    <a:pt x="134381" y="26265"/>
                  </a:lnTo>
                  <a:lnTo>
                    <a:pt x="11900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1221305" y="5337948"/>
            <a:ext cx="368499" cy="305327"/>
            <a:chOff x="1221305" y="5337948"/>
            <a:chExt cx="368499" cy="305327"/>
          </a:xfrm>
        </p:grpSpPr>
        <p:sp>
          <p:nvSpPr>
            <p:cNvPr id="259" name="Freeform 258"/>
            <p:cNvSpPr/>
            <p:nvPr/>
          </p:nvSpPr>
          <p:spPr>
            <a:xfrm>
              <a:off x="1221305" y="550640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5469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295005" y="5443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316062" y="56011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568746" y="5337948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5684" y="172269"/>
                  </a:lnTo>
                  <a:lnTo>
                    <a:pt x="19465" y="221578"/>
                  </a:lnTo>
                  <a:lnTo>
                    <a:pt x="20847" y="285040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431875" y="5348477"/>
              <a:ext cx="136872" cy="166560"/>
            </a:xfrm>
            <a:custGeom>
              <a:avLst/>
              <a:gdLst/>
              <a:ahLst/>
              <a:cxnLst/>
              <a:rect l="0" t="0" r="0" b="0"/>
              <a:pathLst>
                <a:path w="136872" h="166560">
                  <a:moveTo>
                    <a:pt x="136871" y="147398"/>
                  </a:moveTo>
                  <a:lnTo>
                    <a:pt x="81826" y="164187"/>
                  </a:lnTo>
                  <a:lnTo>
                    <a:pt x="57034" y="166559"/>
                  </a:lnTo>
                  <a:lnTo>
                    <a:pt x="46212" y="163681"/>
                  </a:lnTo>
                  <a:lnTo>
                    <a:pt x="27948" y="151126"/>
                  </a:lnTo>
                  <a:lnTo>
                    <a:pt x="15151" y="130728"/>
                  </a:lnTo>
                  <a:lnTo>
                    <a:pt x="6734" y="106064"/>
                  </a:lnTo>
                  <a:lnTo>
                    <a:pt x="1330" y="521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2537367" y="5390590"/>
            <a:ext cx="410613" cy="242157"/>
            <a:chOff x="2537367" y="5390590"/>
            <a:chExt cx="410613" cy="242157"/>
          </a:xfrm>
        </p:grpSpPr>
        <p:sp>
          <p:nvSpPr>
            <p:cNvPr id="265" name="Freeform 264"/>
            <p:cNvSpPr/>
            <p:nvPr/>
          </p:nvSpPr>
          <p:spPr>
            <a:xfrm>
              <a:off x="2537367" y="548534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2579481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2611067" y="55906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2895336" y="5390590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6789" y="156419"/>
                  </a:lnTo>
                  <a:lnTo>
                    <a:pt x="20214" y="21282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2779523" y="5453761"/>
              <a:ext cx="168457" cy="113918"/>
            </a:xfrm>
            <a:custGeom>
              <a:avLst/>
              <a:gdLst/>
              <a:ahLst/>
              <a:cxnLst/>
              <a:rect l="0" t="0" r="0" b="0"/>
              <a:pathLst>
                <a:path w="168457" h="113918">
                  <a:moveTo>
                    <a:pt x="168456" y="94757"/>
                  </a:moveTo>
                  <a:lnTo>
                    <a:pt x="115428" y="109411"/>
                  </a:lnTo>
                  <a:lnTo>
                    <a:pt x="78525" y="113917"/>
                  </a:lnTo>
                  <a:lnTo>
                    <a:pt x="43544" y="109662"/>
                  </a:lnTo>
                  <a:lnTo>
                    <a:pt x="24812" y="100992"/>
                  </a:lnTo>
                  <a:lnTo>
                    <a:pt x="16541" y="95404"/>
                  </a:lnTo>
                  <a:lnTo>
                    <a:pt x="11027" y="87000"/>
                  </a:lnTo>
                  <a:lnTo>
                    <a:pt x="3267" y="528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1274587" y="5790673"/>
            <a:ext cx="960089" cy="389556"/>
            <a:chOff x="1274587" y="5790673"/>
            <a:chExt cx="960089" cy="389556"/>
          </a:xfrm>
        </p:grpSpPr>
        <p:sp>
          <p:nvSpPr>
            <p:cNvPr id="271" name="Freeform 270"/>
            <p:cNvSpPr/>
            <p:nvPr/>
          </p:nvSpPr>
          <p:spPr>
            <a:xfrm>
              <a:off x="1274587" y="5790673"/>
              <a:ext cx="199532" cy="284271"/>
            </a:xfrm>
            <a:custGeom>
              <a:avLst/>
              <a:gdLst/>
              <a:ahLst/>
              <a:cxnLst/>
              <a:rect l="0" t="0" r="0" b="0"/>
              <a:pathLst>
                <a:path w="199532" h="284271">
                  <a:moveTo>
                    <a:pt x="146760" y="0"/>
                  </a:moveTo>
                  <a:lnTo>
                    <a:pt x="92615" y="0"/>
                  </a:lnTo>
                  <a:lnTo>
                    <a:pt x="37669" y="0"/>
                  </a:lnTo>
                  <a:lnTo>
                    <a:pt x="15997" y="6239"/>
                  </a:lnTo>
                  <a:lnTo>
                    <a:pt x="6942" y="11179"/>
                  </a:lnTo>
                  <a:lnTo>
                    <a:pt x="2075" y="17981"/>
                  </a:lnTo>
                  <a:lnTo>
                    <a:pt x="0" y="26025"/>
                  </a:lnTo>
                  <a:lnTo>
                    <a:pt x="2670" y="54115"/>
                  </a:lnTo>
                  <a:lnTo>
                    <a:pt x="14052" y="95048"/>
                  </a:lnTo>
                  <a:lnTo>
                    <a:pt x="19684" y="103140"/>
                  </a:lnTo>
                  <a:lnTo>
                    <a:pt x="35299" y="115251"/>
                  </a:lnTo>
                  <a:lnTo>
                    <a:pt x="53938" y="118293"/>
                  </a:lnTo>
                  <a:lnTo>
                    <a:pt x="87282" y="119668"/>
                  </a:lnTo>
                  <a:lnTo>
                    <a:pt x="145860" y="135039"/>
                  </a:lnTo>
                  <a:lnTo>
                    <a:pt x="176909" y="153615"/>
                  </a:lnTo>
                  <a:lnTo>
                    <a:pt x="193694" y="171219"/>
                  </a:lnTo>
                  <a:lnTo>
                    <a:pt x="197937" y="180827"/>
                  </a:lnTo>
                  <a:lnTo>
                    <a:pt x="199531" y="200860"/>
                  </a:lnTo>
                  <a:lnTo>
                    <a:pt x="193851" y="231870"/>
                  </a:lnTo>
                  <a:lnTo>
                    <a:pt x="181727" y="249673"/>
                  </a:lnTo>
                  <a:lnTo>
                    <a:pt x="164640" y="264214"/>
                  </a:lnTo>
                  <a:lnTo>
                    <a:pt x="145348" y="274576"/>
                  </a:lnTo>
                  <a:lnTo>
                    <a:pt x="97131" y="282355"/>
                  </a:lnTo>
                  <a:lnTo>
                    <a:pt x="5200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1716145" y="589595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10484" y="15642"/>
                  </a:lnTo>
                  <a:lnTo>
                    <a:pt x="74590" y="26342"/>
                  </a:lnTo>
                  <a:lnTo>
                    <a:pt x="26778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1800373" y="6001243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2026718" y="5823723"/>
              <a:ext cx="207958" cy="356506"/>
            </a:xfrm>
            <a:custGeom>
              <a:avLst/>
              <a:gdLst/>
              <a:ahLst/>
              <a:cxnLst/>
              <a:rect l="0" t="0" r="0" b="0"/>
              <a:pathLst>
                <a:path w="207958" h="356506">
                  <a:moveTo>
                    <a:pt x="131624" y="9064"/>
                  </a:moveTo>
                  <a:lnTo>
                    <a:pt x="73007" y="0"/>
                  </a:lnTo>
                  <a:lnTo>
                    <a:pt x="38217" y="4559"/>
                  </a:lnTo>
                  <a:lnTo>
                    <a:pt x="5681" y="18908"/>
                  </a:lnTo>
                  <a:lnTo>
                    <a:pt x="869" y="27325"/>
                  </a:lnTo>
                  <a:lnTo>
                    <a:pt x="0" y="37616"/>
                  </a:lnTo>
                  <a:lnTo>
                    <a:pt x="5756" y="100128"/>
                  </a:lnTo>
                  <a:lnTo>
                    <a:pt x="10562" y="123236"/>
                  </a:lnTo>
                  <a:lnTo>
                    <a:pt x="16990" y="130803"/>
                  </a:lnTo>
                  <a:lnTo>
                    <a:pt x="78930" y="153012"/>
                  </a:lnTo>
                  <a:lnTo>
                    <a:pt x="140978" y="175186"/>
                  </a:lnTo>
                  <a:lnTo>
                    <a:pt x="185729" y="206213"/>
                  </a:lnTo>
                  <a:lnTo>
                    <a:pt x="199734" y="223028"/>
                  </a:lnTo>
                  <a:lnTo>
                    <a:pt x="205107" y="232425"/>
                  </a:lnTo>
                  <a:lnTo>
                    <a:pt x="207957" y="255345"/>
                  </a:lnTo>
                  <a:lnTo>
                    <a:pt x="200254" y="302598"/>
                  </a:lnTo>
                  <a:lnTo>
                    <a:pt x="187862" y="321237"/>
                  </a:lnTo>
                  <a:lnTo>
                    <a:pt x="170657" y="336151"/>
                  </a:lnTo>
                  <a:lnTo>
                    <a:pt x="142409" y="349954"/>
                  </a:lnTo>
                  <a:lnTo>
                    <a:pt x="110567" y="356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789637" y="235668"/>
            <a:ext cx="4158758" cy="585412"/>
            <a:chOff x="789637" y="235668"/>
            <a:chExt cx="4158758" cy="585412"/>
          </a:xfrm>
        </p:grpSpPr>
        <p:sp>
          <p:nvSpPr>
            <p:cNvPr id="2" name="Freeform 1"/>
            <p:cNvSpPr/>
            <p:nvPr/>
          </p:nvSpPr>
          <p:spPr>
            <a:xfrm>
              <a:off x="1007717" y="336911"/>
              <a:ext cx="13548" cy="410613"/>
            </a:xfrm>
            <a:custGeom>
              <a:avLst/>
              <a:gdLst/>
              <a:ahLst/>
              <a:cxnLst/>
              <a:rect l="0" t="0" r="0" b="0"/>
              <a:pathLst>
                <a:path w="13548" h="410613">
                  <a:moveTo>
                    <a:pt x="13547" y="0"/>
                  </a:moveTo>
                  <a:lnTo>
                    <a:pt x="2368" y="11179"/>
                  </a:lnTo>
                  <a:lnTo>
                    <a:pt x="0" y="32265"/>
                  </a:lnTo>
                  <a:lnTo>
                    <a:pt x="8011" y="87872"/>
                  </a:lnTo>
                  <a:lnTo>
                    <a:pt x="12453" y="145086"/>
                  </a:lnTo>
                  <a:lnTo>
                    <a:pt x="12053" y="194417"/>
                  </a:lnTo>
                  <a:lnTo>
                    <a:pt x="6215" y="244909"/>
                  </a:lnTo>
                  <a:lnTo>
                    <a:pt x="6769" y="304484"/>
                  </a:lnTo>
                  <a:lnTo>
                    <a:pt x="12208" y="361312"/>
                  </a:lnTo>
                  <a:lnTo>
                    <a:pt x="1354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305326"/>
              <a:ext cx="463255" cy="84229"/>
            </a:xfrm>
            <a:custGeom>
              <a:avLst/>
              <a:gdLst/>
              <a:ahLst/>
              <a:cxnLst/>
              <a:rect l="0" t="0" r="0" b="0"/>
              <a:pathLst>
                <a:path w="463255" h="84229">
                  <a:moveTo>
                    <a:pt x="463254" y="0"/>
                  </a:moveTo>
                  <a:lnTo>
                    <a:pt x="401161" y="5589"/>
                  </a:lnTo>
                  <a:lnTo>
                    <a:pt x="349776" y="17958"/>
                  </a:lnTo>
                  <a:lnTo>
                    <a:pt x="294566" y="28547"/>
                  </a:lnTo>
                  <a:lnTo>
                    <a:pt x="238600" y="36574"/>
                  </a:lnTo>
                  <a:lnTo>
                    <a:pt x="185340" y="46062"/>
                  </a:lnTo>
                  <a:lnTo>
                    <a:pt x="136284" y="50693"/>
                  </a:lnTo>
                  <a:lnTo>
                    <a:pt x="77786" y="60663"/>
                  </a:lnTo>
                  <a:lnTo>
                    <a:pt x="27410" y="7389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705409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14323" y="0"/>
                  </a:lnTo>
                  <a:lnTo>
                    <a:pt x="360782" y="5589"/>
                  </a:lnTo>
                  <a:lnTo>
                    <a:pt x="308005" y="16788"/>
                  </a:lnTo>
                  <a:lnTo>
                    <a:pt x="249401" y="23333"/>
                  </a:lnTo>
                  <a:lnTo>
                    <a:pt x="199069" y="29140"/>
                  </a:lnTo>
                  <a:lnTo>
                    <a:pt x="140838" y="36692"/>
                  </a:lnTo>
                  <a:lnTo>
                    <a:pt x="87135" y="42213"/>
                  </a:lnTo>
                  <a:lnTo>
                    <a:pt x="34586" y="5335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9393" y="525064"/>
              <a:ext cx="187768" cy="224434"/>
            </a:xfrm>
            <a:custGeom>
              <a:avLst/>
              <a:gdLst/>
              <a:ahLst/>
              <a:cxnLst/>
              <a:rect l="0" t="0" r="0" b="0"/>
              <a:pathLst>
                <a:path w="187768" h="224434">
                  <a:moveTo>
                    <a:pt x="19311" y="32946"/>
                  </a:moveTo>
                  <a:lnTo>
                    <a:pt x="13722" y="49713"/>
                  </a:lnTo>
                  <a:lnTo>
                    <a:pt x="14097" y="67304"/>
                  </a:lnTo>
                  <a:lnTo>
                    <a:pt x="18625" y="125945"/>
                  </a:lnTo>
                  <a:lnTo>
                    <a:pt x="16056" y="177571"/>
                  </a:lnTo>
                  <a:lnTo>
                    <a:pt x="13185" y="200169"/>
                  </a:lnTo>
                  <a:lnTo>
                    <a:pt x="15809" y="221911"/>
                  </a:lnTo>
                  <a:lnTo>
                    <a:pt x="14637" y="224433"/>
                  </a:lnTo>
                  <a:lnTo>
                    <a:pt x="7095" y="214758"/>
                  </a:lnTo>
                  <a:lnTo>
                    <a:pt x="0" y="162013"/>
                  </a:lnTo>
                  <a:lnTo>
                    <a:pt x="1719" y="101508"/>
                  </a:lnTo>
                  <a:lnTo>
                    <a:pt x="12977" y="49479"/>
                  </a:lnTo>
                  <a:lnTo>
                    <a:pt x="25855" y="28205"/>
                  </a:lnTo>
                  <a:lnTo>
                    <a:pt x="44446" y="12122"/>
                  </a:lnTo>
                  <a:lnTo>
                    <a:pt x="68307" y="1074"/>
                  </a:lnTo>
                  <a:lnTo>
                    <a:pt x="78881" y="0"/>
                  </a:lnTo>
                  <a:lnTo>
                    <a:pt x="96869" y="5045"/>
                  </a:lnTo>
                  <a:lnTo>
                    <a:pt x="112663" y="21325"/>
                  </a:lnTo>
                  <a:lnTo>
                    <a:pt x="156058" y="77159"/>
                  </a:lnTo>
                  <a:lnTo>
                    <a:pt x="168995" y="98220"/>
                  </a:lnTo>
                  <a:lnTo>
                    <a:pt x="181685" y="136384"/>
                  </a:lnTo>
                  <a:lnTo>
                    <a:pt x="186566" y="184963"/>
                  </a:lnTo>
                  <a:lnTo>
                    <a:pt x="187767" y="211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8746" y="473782"/>
              <a:ext cx="157928" cy="299238"/>
            </a:xfrm>
            <a:custGeom>
              <a:avLst/>
              <a:gdLst/>
              <a:ahLst/>
              <a:cxnLst/>
              <a:rect l="0" t="0" r="0" b="0"/>
              <a:pathLst>
                <a:path w="157928" h="299238">
                  <a:moveTo>
                    <a:pt x="0" y="31585"/>
                  </a:moveTo>
                  <a:lnTo>
                    <a:pt x="14654" y="86726"/>
                  </a:lnTo>
                  <a:lnTo>
                    <a:pt x="28197" y="143690"/>
                  </a:lnTo>
                  <a:lnTo>
                    <a:pt x="45257" y="200002"/>
                  </a:lnTo>
                  <a:lnTo>
                    <a:pt x="65221" y="261775"/>
                  </a:lnTo>
                  <a:lnTo>
                    <a:pt x="82366" y="296192"/>
                  </a:lnTo>
                  <a:lnTo>
                    <a:pt x="87666" y="299237"/>
                  </a:lnTo>
                  <a:lnTo>
                    <a:pt x="92369" y="297757"/>
                  </a:lnTo>
                  <a:lnTo>
                    <a:pt x="96674" y="293261"/>
                  </a:lnTo>
                  <a:lnTo>
                    <a:pt x="108322" y="264577"/>
                  </a:lnTo>
                  <a:lnTo>
                    <a:pt x="114333" y="212962"/>
                  </a:lnTo>
                  <a:lnTo>
                    <a:pt x="118640" y="157707"/>
                  </a:lnTo>
                  <a:lnTo>
                    <a:pt x="124820" y="101732"/>
                  </a:lnTo>
                  <a:lnTo>
                    <a:pt x="135617" y="4678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6673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1467" y="500631"/>
              <a:ext cx="156535" cy="236364"/>
            </a:xfrm>
            <a:custGeom>
              <a:avLst/>
              <a:gdLst/>
              <a:ahLst/>
              <a:cxnLst/>
              <a:rect l="0" t="0" r="0" b="0"/>
              <a:pathLst>
                <a:path w="156535" h="236364">
                  <a:moveTo>
                    <a:pt x="28377" y="141607"/>
                  </a:moveTo>
                  <a:lnTo>
                    <a:pt x="46358" y="125966"/>
                  </a:lnTo>
                  <a:lnTo>
                    <a:pt x="104708" y="91271"/>
                  </a:lnTo>
                  <a:lnTo>
                    <a:pt x="131322" y="76000"/>
                  </a:lnTo>
                  <a:lnTo>
                    <a:pt x="145490" y="62145"/>
                  </a:lnTo>
                  <a:lnTo>
                    <a:pt x="155687" y="44290"/>
                  </a:lnTo>
                  <a:lnTo>
                    <a:pt x="156534" y="34615"/>
                  </a:lnTo>
                  <a:lnTo>
                    <a:pt x="151236" y="14506"/>
                  </a:lnTo>
                  <a:lnTo>
                    <a:pt x="144208" y="7740"/>
                  </a:lnTo>
                  <a:lnTo>
                    <a:pt x="123921" y="222"/>
                  </a:lnTo>
                  <a:lnTo>
                    <a:pt x="102427" y="0"/>
                  </a:lnTo>
                  <a:lnTo>
                    <a:pt x="82345" y="4971"/>
                  </a:lnTo>
                  <a:lnTo>
                    <a:pt x="50389" y="27226"/>
                  </a:lnTo>
                  <a:lnTo>
                    <a:pt x="36990" y="41638"/>
                  </a:lnTo>
                  <a:lnTo>
                    <a:pt x="11278" y="99960"/>
                  </a:lnTo>
                  <a:lnTo>
                    <a:pt x="0" y="144819"/>
                  </a:lnTo>
                  <a:lnTo>
                    <a:pt x="557" y="169941"/>
                  </a:lnTo>
                  <a:lnTo>
                    <a:pt x="8604" y="192804"/>
                  </a:lnTo>
                  <a:lnTo>
                    <a:pt x="23099" y="208425"/>
                  </a:lnTo>
                  <a:lnTo>
                    <a:pt x="61000" y="227985"/>
                  </a:lnTo>
                  <a:lnTo>
                    <a:pt x="112605" y="236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94825" y="484310"/>
              <a:ext cx="110875" cy="210296"/>
            </a:xfrm>
            <a:custGeom>
              <a:avLst/>
              <a:gdLst/>
              <a:ahLst/>
              <a:cxnLst/>
              <a:rect l="0" t="0" r="0" b="0"/>
              <a:pathLst>
                <a:path w="110875" h="210296">
                  <a:moveTo>
                    <a:pt x="5589" y="73700"/>
                  </a:moveTo>
                  <a:lnTo>
                    <a:pt x="0" y="90467"/>
                  </a:lnTo>
                  <a:lnTo>
                    <a:pt x="3272" y="143216"/>
                  </a:lnTo>
                  <a:lnTo>
                    <a:pt x="7242" y="184634"/>
                  </a:lnTo>
                  <a:lnTo>
                    <a:pt x="16462" y="208402"/>
                  </a:lnTo>
                  <a:lnTo>
                    <a:pt x="18687" y="210295"/>
                  </a:lnTo>
                  <a:lnTo>
                    <a:pt x="18039" y="196800"/>
                  </a:lnTo>
                  <a:lnTo>
                    <a:pt x="9261" y="147712"/>
                  </a:lnTo>
                  <a:lnTo>
                    <a:pt x="9434" y="89143"/>
                  </a:lnTo>
                  <a:lnTo>
                    <a:pt x="15487" y="66525"/>
                  </a:lnTo>
                  <a:lnTo>
                    <a:pt x="38436" y="32942"/>
                  </a:lnTo>
                  <a:lnTo>
                    <a:pt x="52943" y="19320"/>
                  </a:lnTo>
                  <a:lnTo>
                    <a:pt x="79671" y="6245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174" y="459341"/>
              <a:ext cx="197875" cy="238467"/>
            </a:xfrm>
            <a:custGeom>
              <a:avLst/>
              <a:gdLst/>
              <a:ahLst/>
              <a:cxnLst/>
              <a:rect l="0" t="0" r="0" b="0"/>
              <a:pathLst>
                <a:path w="197875" h="238467">
                  <a:moveTo>
                    <a:pt x="148152" y="24969"/>
                  </a:moveTo>
                  <a:lnTo>
                    <a:pt x="130171" y="9328"/>
                  </a:lnTo>
                  <a:lnTo>
                    <a:pt x="113254" y="1250"/>
                  </a:lnTo>
                  <a:lnTo>
                    <a:pt x="94037" y="0"/>
                  </a:lnTo>
                  <a:lnTo>
                    <a:pt x="53105" y="8729"/>
                  </a:lnTo>
                  <a:lnTo>
                    <a:pt x="21724" y="23927"/>
                  </a:lnTo>
                  <a:lnTo>
                    <a:pt x="6954" y="39714"/>
                  </a:lnTo>
                  <a:lnTo>
                    <a:pt x="1377" y="48837"/>
                  </a:lnTo>
                  <a:lnTo>
                    <a:pt x="0" y="57259"/>
                  </a:lnTo>
                  <a:lnTo>
                    <a:pt x="1420" y="65213"/>
                  </a:lnTo>
                  <a:lnTo>
                    <a:pt x="4707" y="72855"/>
                  </a:lnTo>
                  <a:lnTo>
                    <a:pt x="12748" y="77950"/>
                  </a:lnTo>
                  <a:lnTo>
                    <a:pt x="72797" y="92388"/>
                  </a:lnTo>
                  <a:lnTo>
                    <a:pt x="135210" y="104081"/>
                  </a:lnTo>
                  <a:lnTo>
                    <a:pt x="165374" y="121329"/>
                  </a:lnTo>
                  <a:lnTo>
                    <a:pt x="180373" y="135646"/>
                  </a:lnTo>
                  <a:lnTo>
                    <a:pt x="190938" y="153708"/>
                  </a:lnTo>
                  <a:lnTo>
                    <a:pt x="197874" y="189196"/>
                  </a:lnTo>
                  <a:lnTo>
                    <a:pt x="193258" y="209483"/>
                  </a:lnTo>
                  <a:lnTo>
                    <a:pt x="188751" y="218169"/>
                  </a:lnTo>
                  <a:lnTo>
                    <a:pt x="171265" y="230939"/>
                  </a:lnTo>
                  <a:lnTo>
                    <a:pt x="160051" y="235982"/>
                  </a:lnTo>
                  <a:lnTo>
                    <a:pt x="135113" y="238466"/>
                  </a:lnTo>
                  <a:lnTo>
                    <a:pt x="75508" y="227519"/>
                  </a:lnTo>
                  <a:lnTo>
                    <a:pt x="21810" y="214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4537" y="452643"/>
              <a:ext cx="186754" cy="242238"/>
            </a:xfrm>
            <a:custGeom>
              <a:avLst/>
              <a:gdLst/>
              <a:ahLst/>
              <a:cxnLst/>
              <a:rect l="0" t="0" r="0" b="0"/>
              <a:pathLst>
                <a:path w="186754" h="242238">
                  <a:moveTo>
                    <a:pt x="18602" y="105367"/>
                  </a:moveTo>
                  <a:lnTo>
                    <a:pt x="77219" y="96302"/>
                  </a:lnTo>
                  <a:lnTo>
                    <a:pt x="136936" y="83578"/>
                  </a:lnTo>
                  <a:lnTo>
                    <a:pt x="150134" y="80313"/>
                  </a:lnTo>
                  <a:lnTo>
                    <a:pt x="171037" y="67326"/>
                  </a:lnTo>
                  <a:lnTo>
                    <a:pt x="179887" y="58949"/>
                  </a:lnTo>
                  <a:lnTo>
                    <a:pt x="184617" y="49855"/>
                  </a:lnTo>
                  <a:lnTo>
                    <a:pt x="186753" y="30392"/>
                  </a:lnTo>
                  <a:lnTo>
                    <a:pt x="183346" y="21459"/>
                  </a:lnTo>
                  <a:lnTo>
                    <a:pt x="170200" y="5293"/>
                  </a:lnTo>
                  <a:lnTo>
                    <a:pt x="161782" y="1216"/>
                  </a:lnTo>
                  <a:lnTo>
                    <a:pt x="107214" y="0"/>
                  </a:lnTo>
                  <a:lnTo>
                    <a:pt x="72544" y="11236"/>
                  </a:lnTo>
                  <a:lnTo>
                    <a:pt x="40044" y="29383"/>
                  </a:lnTo>
                  <a:lnTo>
                    <a:pt x="25013" y="45860"/>
                  </a:lnTo>
                  <a:lnTo>
                    <a:pt x="5831" y="85034"/>
                  </a:lnTo>
                  <a:lnTo>
                    <a:pt x="0" y="121699"/>
                  </a:lnTo>
                  <a:lnTo>
                    <a:pt x="3862" y="156609"/>
                  </a:lnTo>
                  <a:lnTo>
                    <a:pt x="18004" y="189180"/>
                  </a:lnTo>
                  <a:lnTo>
                    <a:pt x="42602" y="215468"/>
                  </a:lnTo>
                  <a:lnTo>
                    <a:pt x="72117" y="232486"/>
                  </a:lnTo>
                  <a:lnTo>
                    <a:pt x="123888" y="242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7073" y="235668"/>
              <a:ext cx="449654" cy="456322"/>
            </a:xfrm>
            <a:custGeom>
              <a:avLst/>
              <a:gdLst/>
              <a:ahLst/>
              <a:cxnLst/>
              <a:rect l="0" t="0" r="0" b="0"/>
              <a:pathLst>
                <a:path w="449654" h="456322">
                  <a:moveTo>
                    <a:pt x="294118" y="80186"/>
                  </a:moveTo>
                  <a:lnTo>
                    <a:pt x="288529" y="57830"/>
                  </a:lnTo>
                  <a:lnTo>
                    <a:pt x="276426" y="40614"/>
                  </a:lnTo>
                  <a:lnTo>
                    <a:pt x="245650" y="10499"/>
                  </a:lnTo>
                  <a:lnTo>
                    <a:pt x="225004" y="2421"/>
                  </a:lnTo>
                  <a:lnTo>
                    <a:pt x="201400" y="0"/>
                  </a:lnTo>
                  <a:lnTo>
                    <a:pt x="141399" y="10991"/>
                  </a:lnTo>
                  <a:lnTo>
                    <a:pt x="106149" y="26409"/>
                  </a:lnTo>
                  <a:lnTo>
                    <a:pt x="90474" y="42247"/>
                  </a:lnTo>
                  <a:lnTo>
                    <a:pt x="77268" y="59815"/>
                  </a:lnTo>
                  <a:lnTo>
                    <a:pt x="43314" y="96396"/>
                  </a:lnTo>
                  <a:lnTo>
                    <a:pt x="14992" y="154417"/>
                  </a:lnTo>
                  <a:lnTo>
                    <a:pt x="2763" y="207327"/>
                  </a:lnTo>
                  <a:lnTo>
                    <a:pt x="0" y="262838"/>
                  </a:lnTo>
                  <a:lnTo>
                    <a:pt x="10863" y="324558"/>
                  </a:lnTo>
                  <a:lnTo>
                    <a:pt x="23797" y="361993"/>
                  </a:lnTo>
                  <a:lnTo>
                    <a:pt x="57093" y="415604"/>
                  </a:lnTo>
                  <a:lnTo>
                    <a:pt x="75300" y="432422"/>
                  </a:lnTo>
                  <a:lnTo>
                    <a:pt x="110870" y="449455"/>
                  </a:lnTo>
                  <a:lnTo>
                    <a:pt x="156634" y="456321"/>
                  </a:lnTo>
                  <a:lnTo>
                    <a:pt x="208859" y="451406"/>
                  </a:lnTo>
                  <a:lnTo>
                    <a:pt x="249229" y="447151"/>
                  </a:lnTo>
                  <a:lnTo>
                    <a:pt x="301672" y="429057"/>
                  </a:lnTo>
                  <a:lnTo>
                    <a:pt x="323212" y="420074"/>
                  </a:lnTo>
                  <a:lnTo>
                    <a:pt x="385131" y="367808"/>
                  </a:lnTo>
                  <a:lnTo>
                    <a:pt x="419461" y="331453"/>
                  </a:lnTo>
                  <a:lnTo>
                    <a:pt x="443971" y="280041"/>
                  </a:lnTo>
                  <a:lnTo>
                    <a:pt x="449653" y="242998"/>
                  </a:lnTo>
                  <a:lnTo>
                    <a:pt x="445748" y="202386"/>
                  </a:lnTo>
                  <a:lnTo>
                    <a:pt x="425542" y="147912"/>
                  </a:lnTo>
                  <a:lnTo>
                    <a:pt x="392129" y="96904"/>
                  </a:lnTo>
                  <a:lnTo>
                    <a:pt x="360073" y="73961"/>
                  </a:lnTo>
                  <a:lnTo>
                    <a:pt x="315175" y="59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22331" y="488756"/>
              <a:ext cx="159769" cy="332324"/>
            </a:xfrm>
            <a:custGeom>
              <a:avLst/>
              <a:gdLst/>
              <a:ahLst/>
              <a:cxnLst/>
              <a:rect l="0" t="0" r="0" b="0"/>
              <a:pathLst>
                <a:path w="159769" h="332324">
                  <a:moveTo>
                    <a:pt x="9959" y="111368"/>
                  </a:moveTo>
                  <a:lnTo>
                    <a:pt x="9959" y="160299"/>
                  </a:lnTo>
                  <a:lnTo>
                    <a:pt x="15548" y="213840"/>
                  </a:lnTo>
                  <a:lnTo>
                    <a:pt x="19512" y="266617"/>
                  </a:lnTo>
                  <a:lnTo>
                    <a:pt x="23414" y="318982"/>
                  </a:lnTo>
                  <a:lnTo>
                    <a:pt x="26467" y="332323"/>
                  </a:lnTo>
                  <a:lnTo>
                    <a:pt x="19997" y="270790"/>
                  </a:lnTo>
                  <a:lnTo>
                    <a:pt x="9169" y="216255"/>
                  </a:lnTo>
                  <a:lnTo>
                    <a:pt x="1354" y="154833"/>
                  </a:lnTo>
                  <a:lnTo>
                    <a:pt x="0" y="103709"/>
                  </a:lnTo>
                  <a:lnTo>
                    <a:pt x="5188" y="62695"/>
                  </a:lnTo>
                  <a:lnTo>
                    <a:pt x="14077" y="42552"/>
                  </a:lnTo>
                  <a:lnTo>
                    <a:pt x="38848" y="10557"/>
                  </a:lnTo>
                  <a:lnTo>
                    <a:pt x="58673" y="2222"/>
                  </a:lnTo>
                  <a:lnTo>
                    <a:pt x="70511" y="0"/>
                  </a:lnTo>
                  <a:lnTo>
                    <a:pt x="93023" y="3769"/>
                  </a:lnTo>
                  <a:lnTo>
                    <a:pt x="114726" y="14413"/>
                  </a:lnTo>
                  <a:lnTo>
                    <a:pt x="144336" y="40137"/>
                  </a:lnTo>
                  <a:lnTo>
                    <a:pt x="156640" y="59822"/>
                  </a:lnTo>
                  <a:lnTo>
                    <a:pt x="159768" y="80270"/>
                  </a:lnTo>
                  <a:lnTo>
                    <a:pt x="156089" y="99886"/>
                  </a:lnTo>
                  <a:lnTo>
                    <a:pt x="146655" y="116403"/>
                  </a:lnTo>
                  <a:lnTo>
                    <a:pt x="138524" y="121744"/>
                  </a:lnTo>
                  <a:lnTo>
                    <a:pt x="105894" y="129260"/>
                  </a:lnTo>
                  <a:lnTo>
                    <a:pt x="62601" y="132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2331" y="451729"/>
              <a:ext cx="136665" cy="179981"/>
            </a:xfrm>
            <a:custGeom>
              <a:avLst/>
              <a:gdLst/>
              <a:ahLst/>
              <a:cxnLst/>
              <a:rect l="0" t="0" r="0" b="0"/>
              <a:pathLst>
                <a:path w="136665" h="179981">
                  <a:moveTo>
                    <a:pt x="0" y="85224"/>
                  </a:moveTo>
                  <a:lnTo>
                    <a:pt x="16767" y="79635"/>
                  </a:lnTo>
                  <a:lnTo>
                    <a:pt x="34358" y="80010"/>
                  </a:lnTo>
                  <a:lnTo>
                    <a:pt x="53875" y="81737"/>
                  </a:lnTo>
                  <a:lnTo>
                    <a:pt x="111037" y="70265"/>
                  </a:lnTo>
                  <a:lnTo>
                    <a:pt x="120818" y="64723"/>
                  </a:lnTo>
                  <a:lnTo>
                    <a:pt x="134805" y="49206"/>
                  </a:lnTo>
                  <a:lnTo>
                    <a:pt x="136664" y="40155"/>
                  </a:lnTo>
                  <a:lnTo>
                    <a:pt x="132489" y="20740"/>
                  </a:lnTo>
                  <a:lnTo>
                    <a:pt x="126931" y="12989"/>
                  </a:lnTo>
                  <a:lnTo>
                    <a:pt x="111396" y="1257"/>
                  </a:lnTo>
                  <a:lnTo>
                    <a:pt x="103510" y="0"/>
                  </a:lnTo>
                  <a:lnTo>
                    <a:pt x="95913" y="1502"/>
                  </a:lnTo>
                  <a:lnTo>
                    <a:pt x="74042" y="14794"/>
                  </a:lnTo>
                  <a:lnTo>
                    <a:pt x="32584" y="48220"/>
                  </a:lnTo>
                  <a:lnTo>
                    <a:pt x="21111" y="66438"/>
                  </a:lnTo>
                  <a:lnTo>
                    <a:pt x="13664" y="102014"/>
                  </a:lnTo>
                  <a:lnTo>
                    <a:pt x="18161" y="122322"/>
                  </a:lnTo>
                  <a:lnTo>
                    <a:pt x="40113" y="154423"/>
                  </a:lnTo>
                  <a:lnTo>
                    <a:pt x="65698" y="170588"/>
                  </a:lnTo>
                  <a:lnTo>
                    <a:pt x="126342" y="179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47841" y="442196"/>
              <a:ext cx="79289" cy="193132"/>
            </a:xfrm>
            <a:custGeom>
              <a:avLst/>
              <a:gdLst/>
              <a:ahLst/>
              <a:cxnLst/>
              <a:rect l="0" t="0" r="0" b="0"/>
              <a:pathLst>
                <a:path w="79289" h="193132">
                  <a:moveTo>
                    <a:pt x="5589" y="84228"/>
                  </a:moveTo>
                  <a:lnTo>
                    <a:pt x="0" y="100996"/>
                  </a:lnTo>
                  <a:lnTo>
                    <a:pt x="375" y="118587"/>
                  </a:lnTo>
                  <a:lnTo>
                    <a:pt x="16584" y="179228"/>
                  </a:lnTo>
                  <a:lnTo>
                    <a:pt x="21004" y="193131"/>
                  </a:lnTo>
                  <a:lnTo>
                    <a:pt x="19069" y="187612"/>
                  </a:lnTo>
                  <a:lnTo>
                    <a:pt x="13386" y="134310"/>
                  </a:lnTo>
                  <a:lnTo>
                    <a:pt x="10224" y="107657"/>
                  </a:lnTo>
                  <a:lnTo>
                    <a:pt x="17726" y="55538"/>
                  </a:lnTo>
                  <a:lnTo>
                    <a:pt x="20699" y="44044"/>
                  </a:lnTo>
                  <a:lnTo>
                    <a:pt x="33362" y="25035"/>
                  </a:lnTo>
                  <a:lnTo>
                    <a:pt x="49518" y="11127"/>
                  </a:lnTo>
                  <a:lnTo>
                    <a:pt x="792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3930" y="477925"/>
              <a:ext cx="239055" cy="174842"/>
            </a:xfrm>
            <a:custGeom>
              <a:avLst/>
              <a:gdLst/>
              <a:ahLst/>
              <a:cxnLst/>
              <a:rect l="0" t="0" r="0" b="0"/>
              <a:pathLst>
                <a:path w="239055" h="174842">
                  <a:moveTo>
                    <a:pt x="154826" y="122199"/>
                  </a:moveTo>
                  <a:lnTo>
                    <a:pt x="145761" y="63582"/>
                  </a:lnTo>
                  <a:lnTo>
                    <a:pt x="138709" y="43115"/>
                  </a:lnTo>
                  <a:lnTo>
                    <a:pt x="115118" y="10911"/>
                  </a:lnTo>
                  <a:lnTo>
                    <a:pt x="95454" y="2548"/>
                  </a:lnTo>
                  <a:lnTo>
                    <a:pt x="72286" y="0"/>
                  </a:lnTo>
                  <a:lnTo>
                    <a:pt x="50291" y="2768"/>
                  </a:lnTo>
                  <a:lnTo>
                    <a:pt x="31937" y="11017"/>
                  </a:lnTo>
                  <a:lnTo>
                    <a:pt x="23767" y="16492"/>
                  </a:lnTo>
                  <a:lnTo>
                    <a:pt x="11570" y="31934"/>
                  </a:lnTo>
                  <a:lnTo>
                    <a:pt x="3419" y="51666"/>
                  </a:lnTo>
                  <a:lnTo>
                    <a:pt x="0" y="89082"/>
                  </a:lnTo>
                  <a:lnTo>
                    <a:pt x="7046" y="127464"/>
                  </a:lnTo>
                  <a:lnTo>
                    <a:pt x="17397" y="146376"/>
                  </a:lnTo>
                  <a:lnTo>
                    <a:pt x="26942" y="152355"/>
                  </a:lnTo>
                  <a:lnTo>
                    <a:pt x="53145" y="158998"/>
                  </a:lnTo>
                  <a:lnTo>
                    <a:pt x="74929" y="155712"/>
                  </a:lnTo>
                  <a:lnTo>
                    <a:pt x="113568" y="134538"/>
                  </a:lnTo>
                  <a:lnTo>
                    <a:pt x="127910" y="118324"/>
                  </a:lnTo>
                  <a:lnTo>
                    <a:pt x="137014" y="98250"/>
                  </a:lnTo>
                  <a:lnTo>
                    <a:pt x="140970" y="68829"/>
                  </a:lnTo>
                  <a:lnTo>
                    <a:pt x="139739" y="69072"/>
                  </a:lnTo>
                  <a:lnTo>
                    <a:pt x="137749" y="72743"/>
                  </a:lnTo>
                  <a:lnTo>
                    <a:pt x="138658" y="86180"/>
                  </a:lnTo>
                  <a:lnTo>
                    <a:pt x="148773" y="123403"/>
                  </a:lnTo>
                  <a:lnTo>
                    <a:pt x="164211" y="148552"/>
                  </a:lnTo>
                  <a:lnTo>
                    <a:pt x="180054" y="160428"/>
                  </a:lnTo>
                  <a:lnTo>
                    <a:pt x="198794" y="168435"/>
                  </a:lnTo>
                  <a:lnTo>
                    <a:pt x="239054" y="174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68504" y="263212"/>
              <a:ext cx="27124" cy="368498"/>
            </a:xfrm>
            <a:custGeom>
              <a:avLst/>
              <a:gdLst/>
              <a:ahLst/>
              <a:cxnLst/>
              <a:rect l="0" t="0" r="0" b="0"/>
              <a:pathLst>
                <a:path w="27124" h="368498">
                  <a:moveTo>
                    <a:pt x="6066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1" y="131331"/>
                  </a:lnTo>
                  <a:lnTo>
                    <a:pt x="8728" y="183582"/>
                  </a:lnTo>
                  <a:lnTo>
                    <a:pt x="14264" y="237279"/>
                  </a:lnTo>
                  <a:lnTo>
                    <a:pt x="15904" y="285944"/>
                  </a:lnTo>
                  <a:lnTo>
                    <a:pt x="22047" y="343612"/>
                  </a:lnTo>
                  <a:lnTo>
                    <a:pt x="2712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9813" y="389554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9065"/>
                  </a:lnTo>
                  <a:lnTo>
                    <a:pt x="109478" y="11409"/>
                  </a:lnTo>
                  <a:lnTo>
                    <a:pt x="47606" y="195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8493" y="473782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5589" y="54144"/>
                  </a:lnTo>
                  <a:lnTo>
                    <a:pt x="0" y="114680"/>
                  </a:lnTo>
                  <a:lnTo>
                    <a:pt x="376" y="135977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4083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72514" y="472959"/>
              <a:ext cx="157826" cy="176698"/>
            </a:xfrm>
            <a:custGeom>
              <a:avLst/>
              <a:gdLst/>
              <a:ahLst/>
              <a:cxnLst/>
              <a:rect l="0" t="0" r="0" b="0"/>
              <a:pathLst>
                <a:path w="157826" h="176698">
                  <a:moveTo>
                    <a:pt x="102139" y="21880"/>
                  </a:moveTo>
                  <a:lnTo>
                    <a:pt x="96549" y="5112"/>
                  </a:lnTo>
                  <a:lnTo>
                    <a:pt x="91393" y="1343"/>
                  </a:lnTo>
                  <a:lnTo>
                    <a:pt x="84447" y="0"/>
                  </a:lnTo>
                  <a:lnTo>
                    <a:pt x="76306" y="274"/>
                  </a:lnTo>
                  <a:lnTo>
                    <a:pt x="61022" y="6818"/>
                  </a:lnTo>
                  <a:lnTo>
                    <a:pt x="18995" y="37877"/>
                  </a:lnTo>
                  <a:lnTo>
                    <a:pt x="7474" y="55896"/>
                  </a:lnTo>
                  <a:lnTo>
                    <a:pt x="0" y="91360"/>
                  </a:lnTo>
                  <a:lnTo>
                    <a:pt x="3375" y="125915"/>
                  </a:lnTo>
                  <a:lnTo>
                    <a:pt x="11840" y="144547"/>
                  </a:lnTo>
                  <a:lnTo>
                    <a:pt x="17373" y="152791"/>
                  </a:lnTo>
                  <a:lnTo>
                    <a:pt x="32880" y="165070"/>
                  </a:lnTo>
                  <a:lnTo>
                    <a:pt x="52639" y="173258"/>
                  </a:lnTo>
                  <a:lnTo>
                    <a:pt x="88902" y="176697"/>
                  </a:lnTo>
                  <a:lnTo>
                    <a:pt x="111464" y="173356"/>
                  </a:lnTo>
                  <a:lnTo>
                    <a:pt x="130070" y="161732"/>
                  </a:lnTo>
                  <a:lnTo>
                    <a:pt x="144968" y="143698"/>
                  </a:lnTo>
                  <a:lnTo>
                    <a:pt x="155489" y="120085"/>
                  </a:lnTo>
                  <a:lnTo>
                    <a:pt x="157825" y="93993"/>
                  </a:lnTo>
                  <a:lnTo>
                    <a:pt x="153795" y="67968"/>
                  </a:lnTo>
                  <a:lnTo>
                    <a:pt x="144204" y="44703"/>
                  </a:lnTo>
                  <a:lnTo>
                    <a:pt x="132143" y="28904"/>
                  </a:lnTo>
                  <a:lnTo>
                    <a:pt x="112667" y="1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1921" y="439176"/>
              <a:ext cx="156474" cy="224120"/>
            </a:xfrm>
            <a:custGeom>
              <a:avLst/>
              <a:gdLst/>
              <a:ahLst/>
              <a:cxnLst/>
              <a:rect l="0" t="0" r="0" b="0"/>
              <a:pathLst>
                <a:path w="156474" h="224120">
                  <a:moveTo>
                    <a:pt x="9073" y="66191"/>
                  </a:moveTo>
                  <a:lnTo>
                    <a:pt x="3484" y="82959"/>
                  </a:lnTo>
                  <a:lnTo>
                    <a:pt x="3860" y="100550"/>
                  </a:lnTo>
                  <a:lnTo>
                    <a:pt x="8387" y="159190"/>
                  </a:lnTo>
                  <a:lnTo>
                    <a:pt x="8870" y="190713"/>
                  </a:lnTo>
                  <a:lnTo>
                    <a:pt x="7843" y="175746"/>
                  </a:lnTo>
                  <a:lnTo>
                    <a:pt x="0" y="122949"/>
                  </a:lnTo>
                  <a:lnTo>
                    <a:pt x="1172" y="70297"/>
                  </a:lnTo>
                  <a:lnTo>
                    <a:pt x="15441" y="36992"/>
                  </a:lnTo>
                  <a:lnTo>
                    <a:pt x="27891" y="19679"/>
                  </a:lnTo>
                  <a:lnTo>
                    <a:pt x="44343" y="7305"/>
                  </a:lnTo>
                  <a:lnTo>
                    <a:pt x="53644" y="2367"/>
                  </a:lnTo>
                  <a:lnTo>
                    <a:pt x="73336" y="0"/>
                  </a:lnTo>
                  <a:lnTo>
                    <a:pt x="83501" y="1007"/>
                  </a:lnTo>
                  <a:lnTo>
                    <a:pt x="101034" y="11484"/>
                  </a:lnTo>
                  <a:lnTo>
                    <a:pt x="131354" y="46806"/>
                  </a:lnTo>
                  <a:lnTo>
                    <a:pt x="147210" y="88394"/>
                  </a:lnTo>
                  <a:lnTo>
                    <a:pt x="154643" y="146443"/>
                  </a:lnTo>
                  <a:lnTo>
                    <a:pt x="156111" y="196731"/>
                  </a:lnTo>
                  <a:lnTo>
                    <a:pt x="156473" y="224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26507" y="716021"/>
              <a:ext cx="4011359" cy="94674"/>
            </a:xfrm>
            <a:custGeom>
              <a:avLst/>
              <a:gdLst/>
              <a:ahLst/>
              <a:cxnLst/>
              <a:rect l="0" t="0" r="0" b="0"/>
              <a:pathLst>
                <a:path w="4011359" h="94674">
                  <a:moveTo>
                    <a:pt x="4011358" y="10445"/>
                  </a:moveTo>
                  <a:lnTo>
                    <a:pt x="3952741" y="10445"/>
                  </a:lnTo>
                  <a:lnTo>
                    <a:pt x="3898567" y="10445"/>
                  </a:lnTo>
                  <a:lnTo>
                    <a:pt x="3839686" y="10445"/>
                  </a:lnTo>
                  <a:lnTo>
                    <a:pt x="3777666" y="4856"/>
                  </a:lnTo>
                  <a:lnTo>
                    <a:pt x="3714289" y="2062"/>
                  </a:lnTo>
                  <a:lnTo>
                    <a:pt x="3662429" y="8442"/>
                  </a:lnTo>
                  <a:lnTo>
                    <a:pt x="3601882" y="10049"/>
                  </a:lnTo>
                  <a:lnTo>
                    <a:pt x="3540833" y="3131"/>
                  </a:lnTo>
                  <a:lnTo>
                    <a:pt x="3489668" y="869"/>
                  </a:lnTo>
                  <a:lnTo>
                    <a:pt x="3431744" y="199"/>
                  </a:lnTo>
                  <a:lnTo>
                    <a:pt x="3377016" y="0"/>
                  </a:lnTo>
                  <a:lnTo>
                    <a:pt x="3323756" y="1111"/>
                  </a:lnTo>
                  <a:lnTo>
                    <a:pt x="3270930" y="7159"/>
                  </a:lnTo>
                  <a:lnTo>
                    <a:pt x="3218234" y="9471"/>
                  </a:lnTo>
                  <a:lnTo>
                    <a:pt x="3164406" y="10156"/>
                  </a:lnTo>
                  <a:lnTo>
                    <a:pt x="3105693" y="10359"/>
                  </a:lnTo>
                  <a:lnTo>
                    <a:pt x="3050732" y="11589"/>
                  </a:lnTo>
                  <a:lnTo>
                    <a:pt x="2996232" y="17673"/>
                  </a:lnTo>
                  <a:lnTo>
                    <a:pt x="2936151" y="19995"/>
                  </a:lnTo>
                  <a:lnTo>
                    <a:pt x="2873895" y="20684"/>
                  </a:lnTo>
                  <a:lnTo>
                    <a:pt x="2812165" y="20887"/>
                  </a:lnTo>
                  <a:lnTo>
                    <a:pt x="2755140" y="20948"/>
                  </a:lnTo>
                  <a:lnTo>
                    <a:pt x="2695480" y="20966"/>
                  </a:lnTo>
                  <a:lnTo>
                    <a:pt x="2639068" y="20971"/>
                  </a:lnTo>
                  <a:lnTo>
                    <a:pt x="2580759" y="20973"/>
                  </a:lnTo>
                  <a:lnTo>
                    <a:pt x="2530468" y="22143"/>
                  </a:lnTo>
                  <a:lnTo>
                    <a:pt x="2472153" y="27039"/>
                  </a:lnTo>
                  <a:lnTo>
                    <a:pt x="2411590" y="23290"/>
                  </a:lnTo>
                  <a:lnTo>
                    <a:pt x="2357251" y="21660"/>
                  </a:lnTo>
                  <a:lnTo>
                    <a:pt x="2308655" y="21177"/>
                  </a:lnTo>
                  <a:lnTo>
                    <a:pt x="2250843" y="21034"/>
                  </a:lnTo>
                  <a:lnTo>
                    <a:pt x="2192769" y="22161"/>
                  </a:lnTo>
                  <a:lnTo>
                    <a:pt x="2136807" y="29310"/>
                  </a:lnTo>
                  <a:lnTo>
                    <a:pt x="2085671" y="30852"/>
                  </a:lnTo>
                  <a:lnTo>
                    <a:pt x="2042986" y="31213"/>
                  </a:lnTo>
                  <a:lnTo>
                    <a:pt x="1979493" y="30247"/>
                  </a:lnTo>
                  <a:lnTo>
                    <a:pt x="1918567" y="24241"/>
                  </a:lnTo>
                  <a:lnTo>
                    <a:pt x="1866329" y="21941"/>
                  </a:lnTo>
                  <a:lnTo>
                    <a:pt x="1823448" y="21404"/>
                  </a:lnTo>
                  <a:lnTo>
                    <a:pt x="1777094" y="21165"/>
                  </a:lnTo>
                  <a:lnTo>
                    <a:pt x="1714317" y="21030"/>
                  </a:lnTo>
                  <a:lnTo>
                    <a:pt x="1656722" y="20990"/>
                  </a:lnTo>
                  <a:lnTo>
                    <a:pt x="1611356" y="22151"/>
                  </a:lnTo>
                  <a:lnTo>
                    <a:pt x="1563898" y="26566"/>
                  </a:lnTo>
                  <a:lnTo>
                    <a:pt x="1518628" y="29308"/>
                  </a:lnTo>
                  <a:lnTo>
                    <a:pt x="1459920" y="30852"/>
                  </a:lnTo>
                  <a:lnTo>
                    <a:pt x="1398161" y="31373"/>
                  </a:lnTo>
                  <a:lnTo>
                    <a:pt x="1340902" y="31476"/>
                  </a:lnTo>
                  <a:lnTo>
                    <a:pt x="1295086" y="32664"/>
                  </a:lnTo>
                  <a:lnTo>
                    <a:pt x="1234718" y="38735"/>
                  </a:lnTo>
                  <a:lnTo>
                    <a:pt x="1182126" y="41054"/>
                  </a:lnTo>
                  <a:lnTo>
                    <a:pt x="1119750" y="41741"/>
                  </a:lnTo>
                  <a:lnTo>
                    <a:pt x="1058093" y="45093"/>
                  </a:lnTo>
                  <a:lnTo>
                    <a:pt x="1006182" y="51084"/>
                  </a:lnTo>
                  <a:lnTo>
                    <a:pt x="952038" y="53437"/>
                  </a:lnTo>
                  <a:lnTo>
                    <a:pt x="900096" y="60835"/>
                  </a:lnTo>
                  <a:lnTo>
                    <a:pt x="839792" y="62642"/>
                  </a:lnTo>
                  <a:lnTo>
                    <a:pt x="782821" y="62999"/>
                  </a:lnTo>
                  <a:lnTo>
                    <a:pt x="737055" y="64231"/>
                  </a:lnTo>
                  <a:lnTo>
                    <a:pt x="676702" y="70315"/>
                  </a:lnTo>
                  <a:lnTo>
                    <a:pt x="627623" y="72638"/>
                  </a:lnTo>
                  <a:lnTo>
                    <a:pt x="565999" y="73423"/>
                  </a:lnTo>
                  <a:lnTo>
                    <a:pt x="503437" y="73578"/>
                  </a:lnTo>
                  <a:lnTo>
                    <a:pt x="454623" y="73605"/>
                  </a:lnTo>
                  <a:lnTo>
                    <a:pt x="403115" y="73613"/>
                  </a:lnTo>
                  <a:lnTo>
                    <a:pt x="350809" y="79204"/>
                  </a:lnTo>
                  <a:lnTo>
                    <a:pt x="298266" y="82681"/>
                  </a:lnTo>
                  <a:lnTo>
                    <a:pt x="235345" y="83855"/>
                  </a:lnTo>
                  <a:lnTo>
                    <a:pt x="185026" y="84059"/>
                  </a:lnTo>
                  <a:lnTo>
                    <a:pt x="133071" y="85289"/>
                  </a:lnTo>
                  <a:lnTo>
                    <a:pt x="81803" y="91372"/>
                  </a:lnTo>
                  <a:lnTo>
                    <a:pt x="28204" y="94021"/>
                  </a:lnTo>
                  <a:lnTo>
                    <a:pt x="0" y="94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90549" y="210569"/>
            <a:ext cx="4550119" cy="507658"/>
            <a:chOff x="5190549" y="210569"/>
            <a:chExt cx="4550119" cy="507658"/>
          </a:xfrm>
        </p:grpSpPr>
        <p:sp>
          <p:nvSpPr>
            <p:cNvPr id="25" name="Freeform 24"/>
            <p:cNvSpPr/>
            <p:nvPr/>
          </p:nvSpPr>
          <p:spPr>
            <a:xfrm>
              <a:off x="5190549" y="52642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44696" y="263212"/>
              <a:ext cx="292476" cy="455015"/>
            </a:xfrm>
            <a:custGeom>
              <a:avLst/>
              <a:gdLst/>
              <a:ahLst/>
              <a:cxnLst/>
              <a:rect l="0" t="0" r="0" b="0"/>
              <a:pathLst>
                <a:path w="292476" h="455015">
                  <a:moveTo>
                    <a:pt x="9065" y="0"/>
                  </a:moveTo>
                  <a:lnTo>
                    <a:pt x="5946" y="54144"/>
                  </a:lnTo>
                  <a:lnTo>
                    <a:pt x="0" y="114680"/>
                  </a:lnTo>
                  <a:lnTo>
                    <a:pt x="4560" y="165651"/>
                  </a:lnTo>
                  <a:lnTo>
                    <a:pt x="7730" y="217798"/>
                  </a:lnTo>
                  <a:lnTo>
                    <a:pt x="17207" y="273349"/>
                  </a:lnTo>
                  <a:lnTo>
                    <a:pt x="28116" y="321328"/>
                  </a:lnTo>
                  <a:lnTo>
                    <a:pt x="46815" y="370249"/>
                  </a:lnTo>
                  <a:lnTo>
                    <a:pt x="94105" y="430513"/>
                  </a:lnTo>
                  <a:lnTo>
                    <a:pt x="125119" y="451733"/>
                  </a:lnTo>
                  <a:lnTo>
                    <a:pt x="149162" y="455014"/>
                  </a:lnTo>
                  <a:lnTo>
                    <a:pt x="174276" y="451403"/>
                  </a:lnTo>
                  <a:lnTo>
                    <a:pt x="208145" y="435046"/>
                  </a:lnTo>
                  <a:lnTo>
                    <a:pt x="239238" y="407323"/>
                  </a:lnTo>
                  <a:lnTo>
                    <a:pt x="271297" y="356626"/>
                  </a:lnTo>
                  <a:lnTo>
                    <a:pt x="283540" y="328126"/>
                  </a:lnTo>
                  <a:lnTo>
                    <a:pt x="290433" y="278027"/>
                  </a:lnTo>
                  <a:lnTo>
                    <a:pt x="292475" y="220419"/>
                  </a:lnTo>
                  <a:lnTo>
                    <a:pt x="291910" y="168124"/>
                  </a:lnTo>
                  <a:lnTo>
                    <a:pt x="284951" y="114708"/>
                  </a:lnTo>
                  <a:lnTo>
                    <a:pt x="274683" y="53883"/>
                  </a:lnTo>
                  <a:lnTo>
                    <a:pt x="26174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9146" y="410611"/>
              <a:ext cx="182732" cy="239090"/>
            </a:xfrm>
            <a:custGeom>
              <a:avLst/>
              <a:gdLst/>
              <a:ahLst/>
              <a:cxnLst/>
              <a:rect l="0" t="0" r="0" b="0"/>
              <a:pathLst>
                <a:path w="182732" h="239090">
                  <a:moveTo>
                    <a:pt x="118926" y="0"/>
                  </a:moveTo>
                  <a:lnTo>
                    <a:pt x="65051" y="17958"/>
                  </a:lnTo>
                  <a:lnTo>
                    <a:pt x="35503" y="29367"/>
                  </a:lnTo>
                  <a:lnTo>
                    <a:pt x="19068" y="40738"/>
                  </a:lnTo>
                  <a:lnTo>
                    <a:pt x="7085" y="56710"/>
                  </a:lnTo>
                  <a:lnTo>
                    <a:pt x="2251" y="65883"/>
                  </a:lnTo>
                  <a:lnTo>
                    <a:pt x="0" y="85433"/>
                  </a:lnTo>
                  <a:lnTo>
                    <a:pt x="1038" y="95560"/>
                  </a:lnTo>
                  <a:lnTo>
                    <a:pt x="5239" y="103481"/>
                  </a:lnTo>
                  <a:lnTo>
                    <a:pt x="19266" y="115402"/>
                  </a:lnTo>
                  <a:lnTo>
                    <a:pt x="52482" y="123100"/>
                  </a:lnTo>
                  <a:lnTo>
                    <a:pt x="104458" y="126871"/>
                  </a:lnTo>
                  <a:lnTo>
                    <a:pt x="160521" y="140912"/>
                  </a:lnTo>
                  <a:lnTo>
                    <a:pt x="168883" y="146584"/>
                  </a:lnTo>
                  <a:lnTo>
                    <a:pt x="181294" y="162244"/>
                  </a:lnTo>
                  <a:lnTo>
                    <a:pt x="182731" y="171334"/>
                  </a:lnTo>
                  <a:lnTo>
                    <a:pt x="178089" y="190792"/>
                  </a:lnTo>
                  <a:lnTo>
                    <a:pt x="162322" y="215888"/>
                  </a:lnTo>
                  <a:lnTo>
                    <a:pt x="146402" y="227751"/>
                  </a:lnTo>
                  <a:lnTo>
                    <a:pt x="126458" y="235754"/>
                  </a:lnTo>
                  <a:lnTo>
                    <a:pt x="90092" y="239089"/>
                  </a:lnTo>
                  <a:lnTo>
                    <a:pt x="48890" y="233447"/>
                  </a:lnTo>
                  <a:lnTo>
                    <a:pt x="2417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19082" y="440408"/>
              <a:ext cx="153326" cy="201831"/>
            </a:xfrm>
            <a:custGeom>
              <a:avLst/>
              <a:gdLst/>
              <a:ahLst/>
              <a:cxnLst/>
              <a:rect l="0" t="0" r="0" b="0"/>
              <a:pathLst>
                <a:path w="153326" h="201831">
                  <a:moveTo>
                    <a:pt x="3218" y="64959"/>
                  </a:moveTo>
                  <a:lnTo>
                    <a:pt x="61835" y="64959"/>
                  </a:lnTo>
                  <a:lnTo>
                    <a:pt x="121552" y="53507"/>
                  </a:lnTo>
                  <a:lnTo>
                    <a:pt x="134750" y="50305"/>
                  </a:lnTo>
                  <a:lnTo>
                    <a:pt x="143548" y="43492"/>
                  </a:lnTo>
                  <a:lnTo>
                    <a:pt x="153325" y="23443"/>
                  </a:lnTo>
                  <a:lnTo>
                    <a:pt x="152422" y="15055"/>
                  </a:lnTo>
                  <a:lnTo>
                    <a:pt x="148311" y="8293"/>
                  </a:lnTo>
                  <a:lnTo>
                    <a:pt x="142061" y="2615"/>
                  </a:lnTo>
                  <a:lnTo>
                    <a:pt x="133215" y="0"/>
                  </a:lnTo>
                  <a:lnTo>
                    <a:pt x="110908" y="214"/>
                  </a:lnTo>
                  <a:lnTo>
                    <a:pt x="72041" y="12500"/>
                  </a:lnTo>
                  <a:lnTo>
                    <a:pt x="42067" y="30959"/>
                  </a:lnTo>
                  <a:lnTo>
                    <a:pt x="18369" y="56835"/>
                  </a:lnTo>
                  <a:lnTo>
                    <a:pt x="2118" y="92318"/>
                  </a:lnTo>
                  <a:lnTo>
                    <a:pt x="0" y="115723"/>
                  </a:lnTo>
                  <a:lnTo>
                    <a:pt x="1073" y="126878"/>
                  </a:lnTo>
                  <a:lnTo>
                    <a:pt x="11623" y="148631"/>
                  </a:lnTo>
                  <a:lnTo>
                    <a:pt x="28011" y="167657"/>
                  </a:lnTo>
                  <a:lnTo>
                    <a:pt x="67127" y="189404"/>
                  </a:lnTo>
                  <a:lnTo>
                    <a:pt x="108503" y="201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93194" y="269823"/>
              <a:ext cx="197605" cy="396510"/>
            </a:xfrm>
            <a:custGeom>
              <a:avLst/>
              <a:gdLst/>
              <a:ahLst/>
              <a:cxnLst/>
              <a:rect l="0" t="0" r="0" b="0"/>
              <a:pathLst>
                <a:path w="197605" h="396510">
                  <a:moveTo>
                    <a:pt x="134433" y="235544"/>
                  </a:moveTo>
                  <a:lnTo>
                    <a:pt x="116452" y="219903"/>
                  </a:lnTo>
                  <a:lnTo>
                    <a:pt x="99535" y="211825"/>
                  </a:lnTo>
                  <a:lnTo>
                    <a:pt x="80318" y="210575"/>
                  </a:lnTo>
                  <a:lnTo>
                    <a:pt x="60079" y="215088"/>
                  </a:lnTo>
                  <a:lnTo>
                    <a:pt x="39386" y="224893"/>
                  </a:lnTo>
                  <a:lnTo>
                    <a:pt x="24729" y="240169"/>
                  </a:lnTo>
                  <a:lnTo>
                    <a:pt x="5788" y="278572"/>
                  </a:lnTo>
                  <a:lnTo>
                    <a:pt x="0" y="315104"/>
                  </a:lnTo>
                  <a:lnTo>
                    <a:pt x="3874" y="349975"/>
                  </a:lnTo>
                  <a:lnTo>
                    <a:pt x="12455" y="368681"/>
                  </a:lnTo>
                  <a:lnTo>
                    <a:pt x="18019" y="376944"/>
                  </a:lnTo>
                  <a:lnTo>
                    <a:pt x="33560" y="389246"/>
                  </a:lnTo>
                  <a:lnTo>
                    <a:pt x="42618" y="394164"/>
                  </a:lnTo>
                  <a:lnTo>
                    <a:pt x="62041" y="396509"/>
                  </a:lnTo>
                  <a:lnTo>
                    <a:pt x="82371" y="392482"/>
                  </a:lnTo>
                  <a:lnTo>
                    <a:pt x="103105" y="382893"/>
                  </a:lnTo>
                  <a:lnTo>
                    <a:pt x="117780" y="367713"/>
                  </a:lnTo>
                  <a:lnTo>
                    <a:pt x="147881" y="310748"/>
                  </a:lnTo>
                  <a:lnTo>
                    <a:pt x="165209" y="249966"/>
                  </a:lnTo>
                  <a:lnTo>
                    <a:pt x="170068" y="194584"/>
                  </a:lnTo>
                  <a:lnTo>
                    <a:pt x="167218" y="144249"/>
                  </a:lnTo>
                  <a:lnTo>
                    <a:pt x="163254" y="96580"/>
                  </a:lnTo>
                  <a:lnTo>
                    <a:pt x="151435" y="33660"/>
                  </a:lnTo>
                  <a:lnTo>
                    <a:pt x="135701" y="1552"/>
                  </a:lnTo>
                  <a:lnTo>
                    <a:pt x="130599" y="0"/>
                  </a:lnTo>
                  <a:lnTo>
                    <a:pt x="126027" y="3646"/>
                  </a:lnTo>
                  <a:lnTo>
                    <a:pt x="121810" y="10755"/>
                  </a:lnTo>
                  <a:lnTo>
                    <a:pt x="115041" y="64193"/>
                  </a:lnTo>
                  <a:lnTo>
                    <a:pt x="115039" y="112764"/>
                  </a:lnTo>
                  <a:lnTo>
                    <a:pt x="121806" y="174810"/>
                  </a:lnTo>
                  <a:lnTo>
                    <a:pt x="129079" y="237456"/>
                  </a:lnTo>
                  <a:lnTo>
                    <a:pt x="142951" y="286485"/>
                  </a:lnTo>
                  <a:lnTo>
                    <a:pt x="167008" y="326845"/>
                  </a:lnTo>
                  <a:lnTo>
                    <a:pt x="197604" y="361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17310" y="263212"/>
              <a:ext cx="31458" cy="379027"/>
            </a:xfrm>
            <a:custGeom>
              <a:avLst/>
              <a:gdLst/>
              <a:ahLst/>
              <a:cxnLst/>
              <a:rect l="0" t="0" r="0" b="0"/>
              <a:pathLst>
                <a:path w="31458" h="379027">
                  <a:moveTo>
                    <a:pt x="10400" y="0"/>
                  </a:moveTo>
                  <a:lnTo>
                    <a:pt x="2066" y="37478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5499" y="210387"/>
                  </a:lnTo>
                  <a:lnTo>
                    <a:pt x="14537" y="260689"/>
                  </a:lnTo>
                  <a:lnTo>
                    <a:pt x="19034" y="312637"/>
                  </a:lnTo>
                  <a:lnTo>
                    <a:pt x="29012" y="367857"/>
                  </a:lnTo>
                  <a:lnTo>
                    <a:pt x="314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90839" y="41061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8333"/>
                  </a:lnTo>
                  <a:lnTo>
                    <a:pt x="171269" y="15684"/>
                  </a:lnTo>
                  <a:lnTo>
                    <a:pt x="110086" y="19996"/>
                  </a:lnTo>
                  <a:lnTo>
                    <a:pt x="60174" y="2074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26649" y="452725"/>
              <a:ext cx="189261" cy="186079"/>
            </a:xfrm>
            <a:custGeom>
              <a:avLst/>
              <a:gdLst/>
              <a:ahLst/>
              <a:cxnLst/>
              <a:rect l="0" t="0" r="0" b="0"/>
              <a:pathLst>
                <a:path w="189261" h="186079">
                  <a:moveTo>
                    <a:pt x="132688" y="0"/>
                  </a:moveTo>
                  <a:lnTo>
                    <a:pt x="94170" y="2340"/>
                  </a:lnTo>
                  <a:lnTo>
                    <a:pt x="68113" y="16811"/>
                  </a:lnTo>
                  <a:lnTo>
                    <a:pt x="38347" y="45781"/>
                  </a:lnTo>
                  <a:lnTo>
                    <a:pt x="9937" y="84952"/>
                  </a:lnTo>
                  <a:lnTo>
                    <a:pt x="2093" y="108726"/>
                  </a:lnTo>
                  <a:lnTo>
                    <a:pt x="0" y="121617"/>
                  </a:lnTo>
                  <a:lnTo>
                    <a:pt x="3916" y="145299"/>
                  </a:lnTo>
                  <a:lnTo>
                    <a:pt x="8236" y="156527"/>
                  </a:lnTo>
                  <a:lnTo>
                    <a:pt x="22393" y="172123"/>
                  </a:lnTo>
                  <a:lnTo>
                    <a:pt x="31082" y="177920"/>
                  </a:lnTo>
                  <a:lnTo>
                    <a:pt x="65667" y="186078"/>
                  </a:lnTo>
                  <a:lnTo>
                    <a:pt x="110870" y="180429"/>
                  </a:lnTo>
                  <a:lnTo>
                    <a:pt x="141821" y="170184"/>
                  </a:lnTo>
                  <a:lnTo>
                    <a:pt x="158584" y="159085"/>
                  </a:lnTo>
                  <a:lnTo>
                    <a:pt x="170713" y="143234"/>
                  </a:lnTo>
                  <a:lnTo>
                    <a:pt x="188032" y="104462"/>
                  </a:lnTo>
                  <a:lnTo>
                    <a:pt x="189260" y="83862"/>
                  </a:lnTo>
                  <a:lnTo>
                    <a:pt x="184737" y="64178"/>
                  </a:lnTo>
                  <a:lnTo>
                    <a:pt x="162769" y="32478"/>
                  </a:lnTo>
                  <a:lnTo>
                    <a:pt x="14321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33561" y="452725"/>
              <a:ext cx="25859" cy="231628"/>
            </a:xfrm>
            <a:custGeom>
              <a:avLst/>
              <a:gdLst/>
              <a:ahLst/>
              <a:cxnLst/>
              <a:rect l="0" t="0" r="0" b="0"/>
              <a:pathLst>
                <a:path w="25859" h="231628">
                  <a:moveTo>
                    <a:pt x="25858" y="0"/>
                  </a:moveTo>
                  <a:lnTo>
                    <a:pt x="7900" y="63450"/>
                  </a:lnTo>
                  <a:lnTo>
                    <a:pt x="0" y="109787"/>
                  </a:lnTo>
                  <a:lnTo>
                    <a:pt x="3506" y="167959"/>
                  </a:lnTo>
                  <a:lnTo>
                    <a:pt x="7538" y="204183"/>
                  </a:lnTo>
                  <a:lnTo>
                    <a:pt x="1533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17306" y="315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56125" y="422603"/>
              <a:ext cx="201145" cy="215304"/>
            </a:xfrm>
            <a:custGeom>
              <a:avLst/>
              <a:gdLst/>
              <a:ahLst/>
              <a:cxnLst/>
              <a:rect l="0" t="0" r="0" b="0"/>
              <a:pathLst>
                <a:path w="201145" h="215304">
                  <a:moveTo>
                    <a:pt x="155978" y="9065"/>
                  </a:moveTo>
                  <a:lnTo>
                    <a:pt x="97362" y="0"/>
                  </a:lnTo>
                  <a:lnTo>
                    <a:pt x="56982" y="4559"/>
                  </a:lnTo>
                  <a:lnTo>
                    <a:pt x="35551" y="16421"/>
                  </a:lnTo>
                  <a:lnTo>
                    <a:pt x="2729" y="47043"/>
                  </a:lnTo>
                  <a:lnTo>
                    <a:pt x="0" y="54271"/>
                  </a:lnTo>
                  <a:lnTo>
                    <a:pt x="520" y="61429"/>
                  </a:lnTo>
                  <a:lnTo>
                    <a:pt x="3206" y="68541"/>
                  </a:lnTo>
                  <a:lnTo>
                    <a:pt x="10847" y="73282"/>
                  </a:lnTo>
                  <a:lnTo>
                    <a:pt x="65136" y="80891"/>
                  </a:lnTo>
                  <a:lnTo>
                    <a:pt x="121007" y="87984"/>
                  </a:lnTo>
                  <a:lnTo>
                    <a:pt x="154975" y="97309"/>
                  </a:lnTo>
                  <a:lnTo>
                    <a:pt x="173470" y="110286"/>
                  </a:lnTo>
                  <a:lnTo>
                    <a:pt x="188319" y="127751"/>
                  </a:lnTo>
                  <a:lnTo>
                    <a:pt x="198818" y="147212"/>
                  </a:lnTo>
                  <a:lnTo>
                    <a:pt x="201144" y="167560"/>
                  </a:lnTo>
                  <a:lnTo>
                    <a:pt x="200127" y="177899"/>
                  </a:lnTo>
                  <a:lnTo>
                    <a:pt x="189637" y="195626"/>
                  </a:lnTo>
                  <a:lnTo>
                    <a:pt x="181927" y="203629"/>
                  </a:lnTo>
                  <a:lnTo>
                    <a:pt x="160882" y="212521"/>
                  </a:lnTo>
                  <a:lnTo>
                    <a:pt x="137101" y="215303"/>
                  </a:lnTo>
                  <a:lnTo>
                    <a:pt x="96358" y="210677"/>
                  </a:lnTo>
                  <a:lnTo>
                    <a:pt x="71751" y="209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4418" y="452725"/>
              <a:ext cx="182292" cy="171057"/>
            </a:xfrm>
            <a:custGeom>
              <a:avLst/>
              <a:gdLst/>
              <a:ahLst/>
              <a:cxnLst/>
              <a:rect l="0" t="0" r="0" b="0"/>
              <a:pathLst>
                <a:path w="182292" h="171057">
                  <a:moveTo>
                    <a:pt x="97727" y="0"/>
                  </a:moveTo>
                  <a:lnTo>
                    <a:pt x="71340" y="10745"/>
                  </a:lnTo>
                  <a:lnTo>
                    <a:pt x="37787" y="34769"/>
                  </a:lnTo>
                  <a:lnTo>
                    <a:pt x="13156" y="64114"/>
                  </a:lnTo>
                  <a:lnTo>
                    <a:pt x="2428" y="84647"/>
                  </a:lnTo>
                  <a:lnTo>
                    <a:pt x="0" y="108591"/>
                  </a:lnTo>
                  <a:lnTo>
                    <a:pt x="3989" y="132490"/>
                  </a:lnTo>
                  <a:lnTo>
                    <a:pt x="13563" y="150911"/>
                  </a:lnTo>
                  <a:lnTo>
                    <a:pt x="31854" y="163778"/>
                  </a:lnTo>
                  <a:lnTo>
                    <a:pt x="54413" y="171056"/>
                  </a:lnTo>
                  <a:lnTo>
                    <a:pt x="103729" y="166197"/>
                  </a:lnTo>
                  <a:lnTo>
                    <a:pt x="131980" y="159263"/>
                  </a:lnTo>
                  <a:lnTo>
                    <a:pt x="152335" y="148382"/>
                  </a:lnTo>
                  <a:lnTo>
                    <a:pt x="176948" y="123514"/>
                  </a:lnTo>
                  <a:lnTo>
                    <a:pt x="180957" y="113928"/>
                  </a:lnTo>
                  <a:lnTo>
                    <a:pt x="182291" y="93918"/>
                  </a:lnTo>
                  <a:lnTo>
                    <a:pt x="175865" y="76447"/>
                  </a:lnTo>
                  <a:lnTo>
                    <a:pt x="15037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70266" y="210569"/>
              <a:ext cx="10336" cy="410613"/>
            </a:xfrm>
            <a:custGeom>
              <a:avLst/>
              <a:gdLst/>
              <a:ahLst/>
              <a:cxnLst/>
              <a:rect l="0" t="0" r="0" b="0"/>
              <a:pathLst>
                <a:path w="10336" h="410613">
                  <a:moveTo>
                    <a:pt x="10335" y="0"/>
                  </a:moveTo>
                  <a:lnTo>
                    <a:pt x="2002" y="48931"/>
                  </a:lnTo>
                  <a:lnTo>
                    <a:pt x="457" y="96777"/>
                  </a:lnTo>
                  <a:lnTo>
                    <a:pt x="0" y="151117"/>
                  </a:lnTo>
                  <a:lnTo>
                    <a:pt x="2983" y="202313"/>
                  </a:lnTo>
                  <a:lnTo>
                    <a:pt x="8157" y="249068"/>
                  </a:lnTo>
                  <a:lnTo>
                    <a:pt x="9689" y="304255"/>
                  </a:lnTo>
                  <a:lnTo>
                    <a:pt x="10143" y="354532"/>
                  </a:lnTo>
                  <a:lnTo>
                    <a:pt x="1033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09594" y="481626"/>
              <a:ext cx="239505" cy="171192"/>
            </a:xfrm>
            <a:custGeom>
              <a:avLst/>
              <a:gdLst/>
              <a:ahLst/>
              <a:cxnLst/>
              <a:rect l="0" t="0" r="0" b="0"/>
              <a:pathLst>
                <a:path w="239505" h="171192">
                  <a:moveTo>
                    <a:pt x="123691" y="65855"/>
                  </a:moveTo>
                  <a:lnTo>
                    <a:pt x="129280" y="49088"/>
                  </a:lnTo>
                  <a:lnTo>
                    <a:pt x="125785" y="31497"/>
                  </a:lnTo>
                  <a:lnTo>
                    <a:pt x="121577" y="21893"/>
                  </a:lnTo>
                  <a:lnTo>
                    <a:pt x="107544" y="8102"/>
                  </a:lnTo>
                  <a:lnTo>
                    <a:pt x="98888" y="2787"/>
                  </a:lnTo>
                  <a:lnTo>
                    <a:pt x="76793" y="0"/>
                  </a:lnTo>
                  <a:lnTo>
                    <a:pt x="64350" y="895"/>
                  </a:lnTo>
                  <a:lnTo>
                    <a:pt x="54885" y="5001"/>
                  </a:lnTo>
                  <a:lnTo>
                    <a:pt x="21404" y="40901"/>
                  </a:lnTo>
                  <a:lnTo>
                    <a:pt x="6296" y="67820"/>
                  </a:lnTo>
                  <a:lnTo>
                    <a:pt x="0" y="103612"/>
                  </a:lnTo>
                  <a:lnTo>
                    <a:pt x="3723" y="138264"/>
                  </a:lnTo>
                  <a:lnTo>
                    <a:pt x="15389" y="156919"/>
                  </a:lnTo>
                  <a:lnTo>
                    <a:pt x="23414" y="165169"/>
                  </a:lnTo>
                  <a:lnTo>
                    <a:pt x="32274" y="169499"/>
                  </a:lnTo>
                  <a:lnTo>
                    <a:pt x="51476" y="171191"/>
                  </a:lnTo>
                  <a:lnTo>
                    <a:pt x="87605" y="159977"/>
                  </a:lnTo>
                  <a:lnTo>
                    <a:pt x="108043" y="142002"/>
                  </a:lnTo>
                  <a:lnTo>
                    <a:pt x="134638" y="97924"/>
                  </a:lnTo>
                  <a:lnTo>
                    <a:pt x="139178" y="95424"/>
                  </a:lnTo>
                  <a:lnTo>
                    <a:pt x="143375" y="98436"/>
                  </a:lnTo>
                  <a:lnTo>
                    <a:pt x="164104" y="125713"/>
                  </a:lnTo>
                  <a:lnTo>
                    <a:pt x="189477" y="141043"/>
                  </a:lnTo>
                  <a:lnTo>
                    <a:pt x="239504" y="16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33327" y="242155"/>
              <a:ext cx="42114" cy="410612"/>
            </a:xfrm>
            <a:custGeom>
              <a:avLst/>
              <a:gdLst/>
              <a:ahLst/>
              <a:cxnLst/>
              <a:rect l="0" t="0" r="0" b="0"/>
              <a:pathLst>
                <a:path w="42114" h="41061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2" y="161453"/>
                  </a:lnTo>
                  <a:lnTo>
                    <a:pt x="9877" y="222143"/>
                  </a:lnTo>
                  <a:lnTo>
                    <a:pt x="13455" y="275220"/>
                  </a:lnTo>
                  <a:lnTo>
                    <a:pt x="19555" y="330185"/>
                  </a:lnTo>
                  <a:lnTo>
                    <a:pt x="37525" y="390763"/>
                  </a:lnTo>
                  <a:lnTo>
                    <a:pt x="4211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80684" y="43166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4840" y="0"/>
                  </a:lnTo>
                  <a:lnTo>
                    <a:pt x="69893" y="5589"/>
                  </a:lnTo>
                  <a:lnTo>
                    <a:pt x="1243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87314" y="428282"/>
              <a:ext cx="139424" cy="196835"/>
            </a:xfrm>
            <a:custGeom>
              <a:avLst/>
              <a:gdLst/>
              <a:ahLst/>
              <a:cxnLst/>
              <a:rect l="0" t="0" r="0" b="0"/>
              <a:pathLst>
                <a:path w="139424" h="196835">
                  <a:moveTo>
                    <a:pt x="56582" y="98142"/>
                  </a:moveTo>
                  <a:lnTo>
                    <a:pt x="74563" y="82501"/>
                  </a:lnTo>
                  <a:lnTo>
                    <a:pt x="115145" y="57709"/>
                  </a:lnTo>
                  <a:lnTo>
                    <a:pt x="136975" y="37939"/>
                  </a:lnTo>
                  <a:lnTo>
                    <a:pt x="139423" y="31101"/>
                  </a:lnTo>
                  <a:lnTo>
                    <a:pt x="138716" y="24202"/>
                  </a:lnTo>
                  <a:lnTo>
                    <a:pt x="135905" y="17263"/>
                  </a:lnTo>
                  <a:lnTo>
                    <a:pt x="123422" y="6434"/>
                  </a:lnTo>
                  <a:lnTo>
                    <a:pt x="115180" y="1909"/>
                  </a:lnTo>
                  <a:lnTo>
                    <a:pt x="96664" y="0"/>
                  </a:lnTo>
                  <a:lnTo>
                    <a:pt x="56180" y="8306"/>
                  </a:lnTo>
                  <a:lnTo>
                    <a:pt x="30466" y="23431"/>
                  </a:lnTo>
                  <a:lnTo>
                    <a:pt x="18459" y="39201"/>
                  </a:lnTo>
                  <a:lnTo>
                    <a:pt x="1218" y="77921"/>
                  </a:lnTo>
                  <a:lnTo>
                    <a:pt x="0" y="98514"/>
                  </a:lnTo>
                  <a:lnTo>
                    <a:pt x="4529" y="119364"/>
                  </a:lnTo>
                  <a:lnTo>
                    <a:pt x="20232" y="149664"/>
                  </a:lnTo>
                  <a:lnTo>
                    <a:pt x="33018" y="166274"/>
                  </a:lnTo>
                  <a:lnTo>
                    <a:pt x="58959" y="183190"/>
                  </a:lnTo>
                  <a:lnTo>
                    <a:pt x="88872" y="195611"/>
                  </a:lnTo>
                  <a:lnTo>
                    <a:pt x="106418" y="196834"/>
                  </a:lnTo>
                  <a:lnTo>
                    <a:pt x="130282" y="192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35823" y="252683"/>
              <a:ext cx="29255" cy="336913"/>
            </a:xfrm>
            <a:custGeom>
              <a:avLst/>
              <a:gdLst/>
              <a:ahLst/>
              <a:cxnLst/>
              <a:rect l="0" t="0" r="0" b="0"/>
              <a:pathLst>
                <a:path w="29255" h="336913">
                  <a:moveTo>
                    <a:pt x="29254" y="0"/>
                  </a:moveTo>
                  <a:lnTo>
                    <a:pt x="5536" y="58617"/>
                  </a:lnTo>
                  <a:lnTo>
                    <a:pt x="0" y="110175"/>
                  </a:lnTo>
                  <a:lnTo>
                    <a:pt x="3949" y="169905"/>
                  </a:lnTo>
                  <a:lnTo>
                    <a:pt x="6939" y="220878"/>
                  </a:lnTo>
                  <a:lnTo>
                    <a:pt x="15185" y="272788"/>
                  </a:lnTo>
                  <a:lnTo>
                    <a:pt x="18027" y="317530"/>
                  </a:lnTo>
                  <a:lnTo>
                    <a:pt x="1872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38735" y="43166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6" y="8333"/>
                  </a:lnTo>
                  <a:lnTo>
                    <a:pt x="123567" y="10095"/>
                  </a:lnTo>
                  <a:lnTo>
                    <a:pt x="75347" y="10400"/>
                  </a:lnTo>
                  <a:lnTo>
                    <a:pt x="13158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01948" y="221098"/>
              <a:ext cx="168457" cy="349402"/>
            </a:xfrm>
            <a:custGeom>
              <a:avLst/>
              <a:gdLst/>
              <a:ahLst/>
              <a:cxnLst/>
              <a:rect l="0" t="0" r="0" b="0"/>
              <a:pathLst>
                <a:path w="168457" h="34940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14654" y="215261"/>
                  </a:lnTo>
                  <a:lnTo>
                    <a:pt x="19159" y="263953"/>
                  </a:lnTo>
                  <a:lnTo>
                    <a:pt x="21851" y="321157"/>
                  </a:lnTo>
                  <a:lnTo>
                    <a:pt x="26480" y="345118"/>
                  </a:lnTo>
                  <a:lnTo>
                    <a:pt x="29351" y="349401"/>
                  </a:lnTo>
                  <a:lnTo>
                    <a:pt x="32436" y="348748"/>
                  </a:lnTo>
                  <a:lnTo>
                    <a:pt x="35661" y="344802"/>
                  </a:lnTo>
                  <a:lnTo>
                    <a:pt x="48075" y="297613"/>
                  </a:lnTo>
                  <a:lnTo>
                    <a:pt x="54860" y="245138"/>
                  </a:lnTo>
                  <a:lnTo>
                    <a:pt x="67118" y="200631"/>
                  </a:lnTo>
                  <a:lnTo>
                    <a:pt x="73992" y="195755"/>
                  </a:lnTo>
                  <a:lnTo>
                    <a:pt x="83253" y="194844"/>
                  </a:lnTo>
                  <a:lnTo>
                    <a:pt x="94107" y="196576"/>
                  </a:lnTo>
                  <a:lnTo>
                    <a:pt x="102512" y="201241"/>
                  </a:lnTo>
                  <a:lnTo>
                    <a:pt x="146973" y="253714"/>
                  </a:lnTo>
                  <a:lnTo>
                    <a:pt x="158128" y="274198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601989" y="362556"/>
              <a:ext cx="138679" cy="258626"/>
            </a:xfrm>
            <a:custGeom>
              <a:avLst/>
              <a:gdLst/>
              <a:ahLst/>
              <a:cxnLst/>
              <a:rect l="0" t="0" r="0" b="0"/>
              <a:pathLst>
                <a:path w="138679" h="258626">
                  <a:moveTo>
                    <a:pt x="0" y="132283"/>
                  </a:moveTo>
                  <a:lnTo>
                    <a:pt x="52706" y="113155"/>
                  </a:lnTo>
                  <a:lnTo>
                    <a:pt x="113417" y="68814"/>
                  </a:lnTo>
                  <a:lnTo>
                    <a:pt x="127617" y="53772"/>
                  </a:lnTo>
                  <a:lnTo>
                    <a:pt x="137828" y="35388"/>
                  </a:lnTo>
                  <a:lnTo>
                    <a:pt x="138678" y="26742"/>
                  </a:lnTo>
                  <a:lnTo>
                    <a:pt x="133384" y="10896"/>
                  </a:lnTo>
                  <a:lnTo>
                    <a:pt x="126358" y="5735"/>
                  </a:lnTo>
                  <a:lnTo>
                    <a:pt x="106072" y="0"/>
                  </a:lnTo>
                  <a:lnTo>
                    <a:pt x="96451" y="811"/>
                  </a:lnTo>
                  <a:lnTo>
                    <a:pt x="70563" y="13130"/>
                  </a:lnTo>
                  <a:lnTo>
                    <a:pt x="51248" y="25124"/>
                  </a:lnTo>
                  <a:lnTo>
                    <a:pt x="37205" y="41373"/>
                  </a:lnTo>
                  <a:lnTo>
                    <a:pt x="18658" y="85989"/>
                  </a:lnTo>
                  <a:lnTo>
                    <a:pt x="6069" y="138693"/>
                  </a:lnTo>
                  <a:lnTo>
                    <a:pt x="7767" y="162038"/>
                  </a:lnTo>
                  <a:lnTo>
                    <a:pt x="15541" y="180992"/>
                  </a:lnTo>
                  <a:lnTo>
                    <a:pt x="27964" y="197215"/>
                  </a:lnTo>
                  <a:lnTo>
                    <a:pt x="84835" y="239754"/>
                  </a:lnTo>
                  <a:lnTo>
                    <a:pt x="136871" y="258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84310" y="979150"/>
            <a:ext cx="1713770" cy="522664"/>
            <a:chOff x="484310" y="979150"/>
            <a:chExt cx="1713770" cy="522664"/>
          </a:xfrm>
        </p:grpSpPr>
        <p:sp>
          <p:nvSpPr>
            <p:cNvPr id="47" name="Freeform 46"/>
            <p:cNvSpPr/>
            <p:nvPr/>
          </p:nvSpPr>
          <p:spPr>
            <a:xfrm>
              <a:off x="484310" y="1147606"/>
              <a:ext cx="294799" cy="354208"/>
            </a:xfrm>
            <a:custGeom>
              <a:avLst/>
              <a:gdLst/>
              <a:ahLst/>
              <a:cxnLst/>
              <a:rect l="0" t="0" r="0" b="0"/>
              <a:pathLst>
                <a:path w="294799" h="354208">
                  <a:moveTo>
                    <a:pt x="0" y="10528"/>
                  </a:moveTo>
                  <a:lnTo>
                    <a:pt x="20244" y="69145"/>
                  </a:lnTo>
                  <a:lnTo>
                    <a:pt x="47784" y="131981"/>
                  </a:lnTo>
                  <a:lnTo>
                    <a:pt x="72260" y="180655"/>
                  </a:lnTo>
                  <a:lnTo>
                    <a:pt x="95902" y="238326"/>
                  </a:lnTo>
                  <a:lnTo>
                    <a:pt x="127479" y="291918"/>
                  </a:lnTo>
                  <a:lnTo>
                    <a:pt x="164634" y="350383"/>
                  </a:lnTo>
                  <a:lnTo>
                    <a:pt x="171757" y="354081"/>
                  </a:lnTo>
                  <a:lnTo>
                    <a:pt x="178846" y="354207"/>
                  </a:lnTo>
                  <a:lnTo>
                    <a:pt x="185911" y="351952"/>
                  </a:lnTo>
                  <a:lnTo>
                    <a:pt x="191791" y="346938"/>
                  </a:lnTo>
                  <a:lnTo>
                    <a:pt x="201444" y="332009"/>
                  </a:lnTo>
                  <a:lnTo>
                    <a:pt x="216003" y="285424"/>
                  </a:lnTo>
                  <a:lnTo>
                    <a:pt x="220092" y="228042"/>
                  </a:lnTo>
                  <a:lnTo>
                    <a:pt x="227040" y="177922"/>
                  </a:lnTo>
                  <a:lnTo>
                    <a:pt x="240797" y="129147"/>
                  </a:lnTo>
                  <a:lnTo>
                    <a:pt x="255925" y="70744"/>
                  </a:lnTo>
                  <a:lnTo>
                    <a:pt x="277414" y="24892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2507" y="1179427"/>
              <a:ext cx="293514" cy="255535"/>
            </a:xfrm>
            <a:custGeom>
              <a:avLst/>
              <a:gdLst/>
              <a:ahLst/>
              <a:cxnLst/>
              <a:rect l="0" t="0" r="0" b="0"/>
              <a:pathLst>
                <a:path w="293514" h="255535">
                  <a:moveTo>
                    <a:pt x="156643" y="94521"/>
                  </a:moveTo>
                  <a:lnTo>
                    <a:pt x="154303" y="60899"/>
                  </a:lnTo>
                  <a:lnTo>
                    <a:pt x="145464" y="35904"/>
                  </a:lnTo>
                  <a:lnTo>
                    <a:pt x="130618" y="15436"/>
                  </a:lnTo>
                  <a:lnTo>
                    <a:pt x="121745" y="6703"/>
                  </a:lnTo>
                  <a:lnTo>
                    <a:pt x="112321" y="2050"/>
                  </a:lnTo>
                  <a:lnTo>
                    <a:pt x="92490" y="0"/>
                  </a:lnTo>
                  <a:lnTo>
                    <a:pt x="61596" y="5423"/>
                  </a:lnTo>
                  <a:lnTo>
                    <a:pt x="35804" y="20028"/>
                  </a:lnTo>
                  <a:lnTo>
                    <a:pt x="13344" y="39174"/>
                  </a:lnTo>
                  <a:lnTo>
                    <a:pt x="5217" y="59003"/>
                  </a:lnTo>
                  <a:lnTo>
                    <a:pt x="0" y="109862"/>
                  </a:lnTo>
                  <a:lnTo>
                    <a:pt x="10337" y="167468"/>
                  </a:lnTo>
                  <a:lnTo>
                    <a:pt x="28105" y="219594"/>
                  </a:lnTo>
                  <a:lnTo>
                    <a:pt x="39464" y="236286"/>
                  </a:lnTo>
                  <a:lnTo>
                    <a:pt x="55430" y="248385"/>
                  </a:lnTo>
                  <a:lnTo>
                    <a:pt x="64601" y="253249"/>
                  </a:lnTo>
                  <a:lnTo>
                    <a:pt x="84150" y="255534"/>
                  </a:lnTo>
                  <a:lnTo>
                    <a:pt x="103367" y="251480"/>
                  </a:lnTo>
                  <a:lnTo>
                    <a:pt x="119706" y="241879"/>
                  </a:lnTo>
                  <a:lnTo>
                    <a:pt x="142059" y="217731"/>
                  </a:lnTo>
                  <a:lnTo>
                    <a:pt x="170017" y="157417"/>
                  </a:lnTo>
                  <a:lnTo>
                    <a:pt x="177352" y="115307"/>
                  </a:lnTo>
                  <a:lnTo>
                    <a:pt x="179808" y="115397"/>
                  </a:lnTo>
                  <a:lnTo>
                    <a:pt x="185656" y="124856"/>
                  </a:lnTo>
                  <a:lnTo>
                    <a:pt x="202061" y="156405"/>
                  </a:lnTo>
                  <a:lnTo>
                    <a:pt x="244280" y="199693"/>
                  </a:lnTo>
                  <a:lnTo>
                    <a:pt x="262273" y="211454"/>
                  </a:lnTo>
                  <a:lnTo>
                    <a:pt x="293513" y="220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05492" y="1147606"/>
              <a:ext cx="84229" cy="213213"/>
            </a:xfrm>
            <a:custGeom>
              <a:avLst/>
              <a:gdLst/>
              <a:ahLst/>
              <a:cxnLst/>
              <a:rect l="0" t="0" r="0" b="0"/>
              <a:pathLst>
                <a:path w="84229" h="213213">
                  <a:moveTo>
                    <a:pt x="0" y="94756"/>
                  </a:moveTo>
                  <a:lnTo>
                    <a:pt x="25194" y="149801"/>
                  </a:lnTo>
                  <a:lnTo>
                    <a:pt x="50833" y="209269"/>
                  </a:lnTo>
                  <a:lnTo>
                    <a:pt x="53776" y="213212"/>
                  </a:lnTo>
                  <a:lnTo>
                    <a:pt x="54568" y="212331"/>
                  </a:lnTo>
                  <a:lnTo>
                    <a:pt x="38101" y="156798"/>
                  </a:lnTo>
                  <a:lnTo>
                    <a:pt x="18401" y="121656"/>
                  </a:lnTo>
                  <a:lnTo>
                    <a:pt x="14027" y="98133"/>
                  </a:lnTo>
                  <a:lnTo>
                    <a:pt x="17154" y="64171"/>
                  </a:lnTo>
                  <a:lnTo>
                    <a:pt x="25561" y="45678"/>
                  </a:lnTo>
                  <a:lnTo>
                    <a:pt x="50023" y="14742"/>
                  </a:lnTo>
                  <a:lnTo>
                    <a:pt x="63566" y="65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06997" y="1221305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95005" y="106337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27948" y="1163826"/>
              <a:ext cx="225026" cy="187990"/>
            </a:xfrm>
            <a:custGeom>
              <a:avLst/>
              <a:gdLst/>
              <a:ahLst/>
              <a:cxnLst/>
              <a:rect l="0" t="0" r="0" b="0"/>
              <a:pathLst>
                <a:path w="225026" h="187990">
                  <a:moveTo>
                    <a:pt x="140798" y="57479"/>
                  </a:moveTo>
                  <a:lnTo>
                    <a:pt x="120554" y="13517"/>
                  </a:lnTo>
                  <a:lnTo>
                    <a:pt x="112094" y="7114"/>
                  </a:lnTo>
                  <a:lnTo>
                    <a:pt x="90216" y="0"/>
                  </a:lnTo>
                  <a:lnTo>
                    <a:pt x="57180" y="1584"/>
                  </a:lnTo>
                  <a:lnTo>
                    <a:pt x="38903" y="9630"/>
                  </a:lnTo>
                  <a:lnTo>
                    <a:pt x="30754" y="15051"/>
                  </a:lnTo>
                  <a:lnTo>
                    <a:pt x="18580" y="30434"/>
                  </a:lnTo>
                  <a:lnTo>
                    <a:pt x="1232" y="68904"/>
                  </a:lnTo>
                  <a:lnTo>
                    <a:pt x="0" y="92583"/>
                  </a:lnTo>
                  <a:lnTo>
                    <a:pt x="8741" y="140322"/>
                  </a:lnTo>
                  <a:lnTo>
                    <a:pt x="23941" y="172882"/>
                  </a:lnTo>
                  <a:lnTo>
                    <a:pt x="32477" y="180038"/>
                  </a:lnTo>
                  <a:lnTo>
                    <a:pt x="54441" y="187989"/>
                  </a:lnTo>
                  <a:lnTo>
                    <a:pt x="64509" y="187770"/>
                  </a:lnTo>
                  <a:lnTo>
                    <a:pt x="81935" y="181287"/>
                  </a:lnTo>
                  <a:lnTo>
                    <a:pt x="104899" y="164483"/>
                  </a:lnTo>
                  <a:lnTo>
                    <a:pt x="120932" y="139097"/>
                  </a:lnTo>
                  <a:lnTo>
                    <a:pt x="133092" y="109348"/>
                  </a:lnTo>
                  <a:lnTo>
                    <a:pt x="133321" y="100247"/>
                  </a:lnTo>
                  <a:lnTo>
                    <a:pt x="127336" y="83896"/>
                  </a:lnTo>
                  <a:lnTo>
                    <a:pt x="125974" y="82110"/>
                  </a:lnTo>
                  <a:lnTo>
                    <a:pt x="135062" y="118954"/>
                  </a:lnTo>
                  <a:lnTo>
                    <a:pt x="147607" y="137834"/>
                  </a:lnTo>
                  <a:lnTo>
                    <a:pt x="164881" y="152854"/>
                  </a:lnTo>
                  <a:lnTo>
                    <a:pt x="225025" y="183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75494" y="1000207"/>
              <a:ext cx="222656" cy="323079"/>
            </a:xfrm>
            <a:custGeom>
              <a:avLst/>
              <a:gdLst/>
              <a:ahLst/>
              <a:cxnLst/>
              <a:rect l="0" t="0" r="0" b="0"/>
              <a:pathLst>
                <a:path w="222656" h="323079">
                  <a:moveTo>
                    <a:pt x="9065" y="0"/>
                  </a:moveTo>
                  <a:lnTo>
                    <a:pt x="0" y="58617"/>
                  </a:lnTo>
                  <a:lnTo>
                    <a:pt x="6061" y="120026"/>
                  </a:lnTo>
                  <a:lnTo>
                    <a:pt x="11591" y="178430"/>
                  </a:lnTo>
                  <a:lnTo>
                    <a:pt x="18013" y="235027"/>
                  </a:lnTo>
                  <a:lnTo>
                    <a:pt x="13536" y="271629"/>
                  </a:lnTo>
                  <a:lnTo>
                    <a:pt x="12046" y="274672"/>
                  </a:lnTo>
                  <a:lnTo>
                    <a:pt x="11052" y="272022"/>
                  </a:lnTo>
                  <a:lnTo>
                    <a:pt x="9457" y="234147"/>
                  </a:lnTo>
                  <a:lnTo>
                    <a:pt x="15479" y="211690"/>
                  </a:lnTo>
                  <a:lnTo>
                    <a:pt x="32022" y="182436"/>
                  </a:lnTo>
                  <a:lnTo>
                    <a:pt x="46174" y="167650"/>
                  </a:lnTo>
                  <a:lnTo>
                    <a:pt x="64163" y="157179"/>
                  </a:lnTo>
                  <a:lnTo>
                    <a:pt x="86975" y="154865"/>
                  </a:lnTo>
                  <a:lnTo>
                    <a:pt x="139748" y="162912"/>
                  </a:lnTo>
                  <a:lnTo>
                    <a:pt x="175688" y="177992"/>
                  </a:lnTo>
                  <a:lnTo>
                    <a:pt x="202974" y="202867"/>
                  </a:lnTo>
                  <a:lnTo>
                    <a:pt x="220288" y="232464"/>
                  </a:lnTo>
                  <a:lnTo>
                    <a:pt x="222655" y="253056"/>
                  </a:lnTo>
                  <a:lnTo>
                    <a:pt x="214642" y="294871"/>
                  </a:lnTo>
                  <a:lnTo>
                    <a:pt x="208118" y="303036"/>
                  </a:lnTo>
                  <a:lnTo>
                    <a:pt x="188390" y="315227"/>
                  </a:lnTo>
                  <a:lnTo>
                    <a:pt x="145387" y="323078"/>
                  </a:lnTo>
                  <a:lnTo>
                    <a:pt x="95264" y="317325"/>
                  </a:lnTo>
                  <a:lnTo>
                    <a:pt x="63462" y="307062"/>
                  </a:lnTo>
                  <a:lnTo>
                    <a:pt x="3012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8300" y="97915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10529" y="54144"/>
                  </a:lnTo>
                  <a:lnTo>
                    <a:pt x="4939" y="114680"/>
                  </a:lnTo>
                  <a:lnTo>
                    <a:pt x="1464" y="171240"/>
                  </a:lnTo>
                  <a:lnTo>
                    <a:pt x="434" y="226862"/>
                  </a:lnTo>
                  <a:lnTo>
                    <a:pt x="86" y="28497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09801" y="1082021"/>
              <a:ext cx="188279" cy="265627"/>
            </a:xfrm>
            <a:custGeom>
              <a:avLst/>
              <a:gdLst/>
              <a:ahLst/>
              <a:cxnLst/>
              <a:rect l="0" t="0" r="0" b="0"/>
              <a:pathLst>
                <a:path w="188279" h="265627">
                  <a:moveTo>
                    <a:pt x="32727" y="65585"/>
                  </a:moveTo>
                  <a:lnTo>
                    <a:pt x="60283" y="58349"/>
                  </a:lnTo>
                  <a:lnTo>
                    <a:pt x="119625" y="55707"/>
                  </a:lnTo>
                  <a:lnTo>
                    <a:pt x="176494" y="49596"/>
                  </a:lnTo>
                  <a:lnTo>
                    <a:pt x="183554" y="43227"/>
                  </a:lnTo>
                  <a:lnTo>
                    <a:pt x="187091" y="34302"/>
                  </a:lnTo>
                  <a:lnTo>
                    <a:pt x="188278" y="23673"/>
                  </a:lnTo>
                  <a:lnTo>
                    <a:pt x="184391" y="15416"/>
                  </a:lnTo>
                  <a:lnTo>
                    <a:pt x="167594" y="3123"/>
                  </a:lnTo>
                  <a:lnTo>
                    <a:pt x="144530" y="0"/>
                  </a:lnTo>
                  <a:lnTo>
                    <a:pt x="97185" y="7526"/>
                  </a:lnTo>
                  <a:lnTo>
                    <a:pt x="78533" y="19894"/>
                  </a:lnTo>
                  <a:lnTo>
                    <a:pt x="25924" y="77984"/>
                  </a:lnTo>
                  <a:lnTo>
                    <a:pt x="4715" y="108253"/>
                  </a:lnTo>
                  <a:lnTo>
                    <a:pt x="0" y="129002"/>
                  </a:lnTo>
                  <a:lnTo>
                    <a:pt x="2974" y="151092"/>
                  </a:lnTo>
                  <a:lnTo>
                    <a:pt x="18972" y="188666"/>
                  </a:lnTo>
                  <a:lnTo>
                    <a:pt x="45419" y="220206"/>
                  </a:lnTo>
                  <a:lnTo>
                    <a:pt x="85797" y="242530"/>
                  </a:lnTo>
                  <a:lnTo>
                    <a:pt x="127484" y="265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7159378" y="741934"/>
            <a:ext cx="1537161" cy="5590"/>
          </a:xfrm>
          <a:custGeom>
            <a:avLst/>
            <a:gdLst/>
            <a:ahLst/>
            <a:cxnLst/>
            <a:rect l="0" t="0" r="0" b="0"/>
            <a:pathLst>
              <a:path w="1537161" h="5590">
                <a:moveTo>
                  <a:pt x="1537160" y="5589"/>
                </a:moveTo>
                <a:lnTo>
                  <a:pt x="1520393" y="0"/>
                </a:lnTo>
                <a:lnTo>
                  <a:pt x="1461715" y="4044"/>
                </a:lnTo>
                <a:lnTo>
                  <a:pt x="1401375" y="5284"/>
                </a:lnTo>
                <a:lnTo>
                  <a:pt x="1350439" y="5498"/>
                </a:lnTo>
                <a:lnTo>
                  <a:pt x="1292713" y="5562"/>
                </a:lnTo>
                <a:lnTo>
                  <a:pt x="1231154" y="5581"/>
                </a:lnTo>
                <a:lnTo>
                  <a:pt x="1186298" y="5585"/>
                </a:lnTo>
                <a:lnTo>
                  <a:pt x="1124366" y="5588"/>
                </a:lnTo>
                <a:lnTo>
                  <a:pt x="1067021" y="5589"/>
                </a:lnTo>
                <a:lnTo>
                  <a:pt x="1021714" y="5589"/>
                </a:lnTo>
                <a:lnTo>
                  <a:pt x="974281" y="5589"/>
                </a:lnTo>
                <a:lnTo>
                  <a:pt x="925904" y="5589"/>
                </a:lnTo>
                <a:lnTo>
                  <a:pt x="877106" y="5589"/>
                </a:lnTo>
                <a:lnTo>
                  <a:pt x="828122" y="5589"/>
                </a:lnTo>
                <a:lnTo>
                  <a:pt x="779056" y="5589"/>
                </a:lnTo>
                <a:lnTo>
                  <a:pt x="729952" y="5589"/>
                </a:lnTo>
                <a:lnTo>
                  <a:pt x="680832" y="5589"/>
                </a:lnTo>
                <a:lnTo>
                  <a:pt x="631705" y="5589"/>
                </a:lnTo>
                <a:lnTo>
                  <a:pt x="582575" y="5589"/>
                </a:lnTo>
                <a:lnTo>
                  <a:pt x="533443" y="5589"/>
                </a:lnTo>
                <a:lnTo>
                  <a:pt x="487430" y="5589"/>
                </a:lnTo>
                <a:lnTo>
                  <a:pt x="443583" y="5589"/>
                </a:lnTo>
                <a:lnTo>
                  <a:pt x="400699" y="5589"/>
                </a:lnTo>
                <a:lnTo>
                  <a:pt x="358243" y="5589"/>
                </a:lnTo>
                <a:lnTo>
                  <a:pt x="297999" y="5589"/>
                </a:lnTo>
                <a:lnTo>
                  <a:pt x="239985" y="5589"/>
                </a:lnTo>
                <a:lnTo>
                  <a:pt x="181460" y="5589"/>
                </a:lnTo>
                <a:lnTo>
                  <a:pt x="127076" y="5589"/>
                </a:lnTo>
                <a:lnTo>
                  <a:pt x="77036" y="5589"/>
                </a:lnTo>
                <a:lnTo>
                  <a:pt x="35694" y="5589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347440" y="1789844"/>
            <a:ext cx="2179400" cy="547483"/>
            <a:chOff x="347440" y="1789844"/>
            <a:chExt cx="2179400" cy="547483"/>
          </a:xfrm>
        </p:grpSpPr>
        <p:sp>
          <p:nvSpPr>
            <p:cNvPr id="58" name="Freeform 57"/>
            <p:cNvSpPr/>
            <p:nvPr/>
          </p:nvSpPr>
          <p:spPr>
            <a:xfrm>
              <a:off x="515896" y="1905658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10528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7321" y="154842"/>
                  </a:lnTo>
                  <a:lnTo>
                    <a:pt x="6775" y="215636"/>
                  </a:lnTo>
                  <a:lnTo>
                    <a:pt x="892" y="276747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7440" y="1884601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36334" y="3119"/>
                  </a:lnTo>
                  <a:lnTo>
                    <a:pt x="275788" y="17958"/>
                  </a:lnTo>
                  <a:lnTo>
                    <a:pt x="217690" y="31666"/>
                  </a:lnTo>
                  <a:lnTo>
                    <a:pt x="167446" y="39018"/>
                  </a:lnTo>
                  <a:lnTo>
                    <a:pt x="112395" y="41196"/>
                  </a:lnTo>
                  <a:lnTo>
                    <a:pt x="54749" y="418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7440" y="2121167"/>
              <a:ext cx="368498" cy="58233"/>
            </a:xfrm>
            <a:custGeom>
              <a:avLst/>
              <a:gdLst/>
              <a:ahLst/>
              <a:cxnLst/>
              <a:rect l="0" t="0" r="0" b="0"/>
              <a:pathLst>
                <a:path w="368498" h="58233">
                  <a:moveTo>
                    <a:pt x="368497" y="5589"/>
                  </a:moveTo>
                  <a:lnTo>
                    <a:pt x="351730" y="0"/>
                  </a:lnTo>
                  <a:lnTo>
                    <a:pt x="298981" y="4442"/>
                  </a:lnTo>
                  <a:lnTo>
                    <a:pt x="239169" y="13465"/>
                  </a:lnTo>
                  <a:lnTo>
                    <a:pt x="182554" y="21183"/>
                  </a:lnTo>
                  <a:lnTo>
                    <a:pt x="128000" y="32803"/>
                  </a:lnTo>
                  <a:lnTo>
                    <a:pt x="68351" y="39430"/>
                  </a:lnTo>
                  <a:lnTo>
                    <a:pt x="9813" y="55310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0010" y="1947772"/>
              <a:ext cx="191748" cy="221099"/>
            </a:xfrm>
            <a:custGeom>
              <a:avLst/>
              <a:gdLst/>
              <a:ahLst/>
              <a:cxnLst/>
              <a:rect l="0" t="0" r="0" b="0"/>
              <a:pathLst>
                <a:path w="191748" h="221099">
                  <a:moveTo>
                    <a:pt x="159140" y="0"/>
                  </a:moveTo>
                  <a:lnTo>
                    <a:pt x="100523" y="5589"/>
                  </a:lnTo>
                  <a:lnTo>
                    <a:pt x="55924" y="19128"/>
                  </a:lnTo>
                  <a:lnTo>
                    <a:pt x="15985" y="49803"/>
                  </a:lnTo>
                  <a:lnTo>
                    <a:pt x="0" y="75977"/>
                  </a:lnTo>
                  <a:lnTo>
                    <a:pt x="404" y="84577"/>
                  </a:lnTo>
                  <a:lnTo>
                    <a:pt x="4183" y="92649"/>
                  </a:lnTo>
                  <a:lnTo>
                    <a:pt x="10212" y="100371"/>
                  </a:lnTo>
                  <a:lnTo>
                    <a:pt x="29389" y="108950"/>
                  </a:lnTo>
                  <a:lnTo>
                    <a:pt x="79828" y="120047"/>
                  </a:lnTo>
                  <a:lnTo>
                    <a:pt x="134851" y="127438"/>
                  </a:lnTo>
                  <a:lnTo>
                    <a:pt x="162773" y="136967"/>
                  </a:lnTo>
                  <a:lnTo>
                    <a:pt x="181421" y="152121"/>
                  </a:lnTo>
                  <a:lnTo>
                    <a:pt x="188032" y="161076"/>
                  </a:lnTo>
                  <a:lnTo>
                    <a:pt x="191270" y="170555"/>
                  </a:lnTo>
                  <a:lnTo>
                    <a:pt x="191747" y="190445"/>
                  </a:lnTo>
                  <a:lnTo>
                    <a:pt x="187897" y="198323"/>
                  </a:lnTo>
                  <a:lnTo>
                    <a:pt x="174260" y="210196"/>
                  </a:lnTo>
                  <a:lnTo>
                    <a:pt x="153382" y="216253"/>
                  </a:lnTo>
                  <a:lnTo>
                    <a:pt x="90531" y="220460"/>
                  </a:lnTo>
                  <a:lnTo>
                    <a:pt x="5385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01746" y="2004877"/>
              <a:ext cx="163513" cy="150164"/>
            </a:xfrm>
            <a:custGeom>
              <a:avLst/>
              <a:gdLst/>
              <a:ahLst/>
              <a:cxnLst/>
              <a:rect l="0" t="0" r="0" b="0"/>
              <a:pathLst>
                <a:path w="163513" h="150164">
                  <a:moveTo>
                    <a:pt x="119559" y="6066"/>
                  </a:moveTo>
                  <a:lnTo>
                    <a:pt x="87107" y="0"/>
                  </a:lnTo>
                  <a:lnTo>
                    <a:pt x="35217" y="10625"/>
                  </a:lnTo>
                  <a:lnTo>
                    <a:pt x="27066" y="16124"/>
                  </a:lnTo>
                  <a:lnTo>
                    <a:pt x="14890" y="31593"/>
                  </a:lnTo>
                  <a:lnTo>
                    <a:pt x="1459" y="60033"/>
                  </a:lnTo>
                  <a:lnTo>
                    <a:pt x="0" y="80354"/>
                  </a:lnTo>
                  <a:lnTo>
                    <a:pt x="1248" y="90686"/>
                  </a:lnTo>
                  <a:lnTo>
                    <a:pt x="11994" y="111525"/>
                  </a:lnTo>
                  <a:lnTo>
                    <a:pt x="28469" y="130145"/>
                  </a:lnTo>
                  <a:lnTo>
                    <a:pt x="47489" y="142321"/>
                  </a:lnTo>
                  <a:lnTo>
                    <a:pt x="89106" y="150163"/>
                  </a:lnTo>
                  <a:lnTo>
                    <a:pt x="112264" y="145758"/>
                  </a:lnTo>
                  <a:lnTo>
                    <a:pt x="121714" y="141308"/>
                  </a:lnTo>
                  <a:lnTo>
                    <a:pt x="138455" y="123885"/>
                  </a:lnTo>
                  <a:lnTo>
                    <a:pt x="162676" y="80161"/>
                  </a:lnTo>
                  <a:lnTo>
                    <a:pt x="163512" y="69501"/>
                  </a:lnTo>
                  <a:lnTo>
                    <a:pt x="158201" y="48297"/>
                  </a:lnTo>
                  <a:lnTo>
                    <a:pt x="144922" y="33414"/>
                  </a:lnTo>
                  <a:lnTo>
                    <a:pt x="119559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58176" y="178984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0407" y="16768"/>
                  </a:lnTo>
                  <a:lnTo>
                    <a:pt x="18038" y="40598"/>
                  </a:lnTo>
                  <a:lnTo>
                    <a:pt x="20461" y="103556"/>
                  </a:lnTo>
                  <a:lnTo>
                    <a:pt x="20880" y="154946"/>
                  </a:lnTo>
                  <a:lnTo>
                    <a:pt x="12616" y="217477"/>
                  </a:lnTo>
                  <a:lnTo>
                    <a:pt x="2838" y="27870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70651" y="1952017"/>
              <a:ext cx="234966" cy="164211"/>
            </a:xfrm>
            <a:custGeom>
              <a:avLst/>
              <a:gdLst/>
              <a:ahLst/>
              <a:cxnLst/>
              <a:rect l="0" t="0" r="0" b="0"/>
              <a:pathLst>
                <a:path w="234966" h="164211">
                  <a:moveTo>
                    <a:pt x="171794" y="79983"/>
                  </a:moveTo>
                  <a:lnTo>
                    <a:pt x="177383" y="63215"/>
                  </a:lnTo>
                  <a:lnTo>
                    <a:pt x="177008" y="45624"/>
                  </a:lnTo>
                  <a:lnTo>
                    <a:pt x="175270" y="36020"/>
                  </a:lnTo>
                  <a:lnTo>
                    <a:pt x="163980" y="19109"/>
                  </a:lnTo>
                  <a:lnTo>
                    <a:pt x="156056" y="11324"/>
                  </a:lnTo>
                  <a:lnTo>
                    <a:pt x="134774" y="2675"/>
                  </a:lnTo>
                  <a:lnTo>
                    <a:pt x="110887" y="0"/>
                  </a:lnTo>
                  <a:lnTo>
                    <a:pt x="88572" y="2711"/>
                  </a:lnTo>
                  <a:lnTo>
                    <a:pt x="70076" y="10935"/>
                  </a:lnTo>
                  <a:lnTo>
                    <a:pt x="54056" y="23558"/>
                  </a:lnTo>
                  <a:lnTo>
                    <a:pt x="11666" y="80575"/>
                  </a:lnTo>
                  <a:lnTo>
                    <a:pt x="1970" y="101303"/>
                  </a:lnTo>
                  <a:lnTo>
                    <a:pt x="0" y="122213"/>
                  </a:lnTo>
                  <a:lnTo>
                    <a:pt x="1113" y="132703"/>
                  </a:lnTo>
                  <a:lnTo>
                    <a:pt x="5364" y="140866"/>
                  </a:lnTo>
                  <a:lnTo>
                    <a:pt x="19446" y="153055"/>
                  </a:lnTo>
                  <a:lnTo>
                    <a:pt x="40523" y="159253"/>
                  </a:lnTo>
                  <a:lnTo>
                    <a:pt x="52695" y="160905"/>
                  </a:lnTo>
                  <a:lnTo>
                    <a:pt x="72458" y="156502"/>
                  </a:lnTo>
                  <a:lnTo>
                    <a:pt x="104209" y="134612"/>
                  </a:lnTo>
                  <a:lnTo>
                    <a:pt x="131841" y="99352"/>
                  </a:lnTo>
                  <a:lnTo>
                    <a:pt x="143449" y="75973"/>
                  </a:lnTo>
                  <a:lnTo>
                    <a:pt x="143539" y="77310"/>
                  </a:lnTo>
                  <a:lnTo>
                    <a:pt x="142429" y="81710"/>
                  </a:lnTo>
                  <a:lnTo>
                    <a:pt x="146456" y="104671"/>
                  </a:lnTo>
                  <a:lnTo>
                    <a:pt x="160647" y="128112"/>
                  </a:lnTo>
                  <a:lnTo>
                    <a:pt x="185259" y="149875"/>
                  </a:lnTo>
                  <a:lnTo>
                    <a:pt x="204685" y="157839"/>
                  </a:lnTo>
                  <a:lnTo>
                    <a:pt x="234965" y="164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70982" y="1831958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5214" y="48931"/>
                  </a:lnTo>
                  <a:lnTo>
                    <a:pt x="0" y="99896"/>
                  </a:lnTo>
                  <a:lnTo>
                    <a:pt x="3828" y="163232"/>
                  </a:lnTo>
                  <a:lnTo>
                    <a:pt x="15849" y="224009"/>
                  </a:lnTo>
                  <a:lnTo>
                    <a:pt x="26369" y="269117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95088" y="197935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7332" y="9553"/>
                  </a:lnTo>
                  <a:lnTo>
                    <a:pt x="5235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84559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91195" y="1915289"/>
              <a:ext cx="152967" cy="221997"/>
            </a:xfrm>
            <a:custGeom>
              <a:avLst/>
              <a:gdLst/>
              <a:ahLst/>
              <a:cxnLst/>
              <a:rect l="0" t="0" r="0" b="0"/>
              <a:pathLst>
                <a:path w="152967" h="221997">
                  <a:moveTo>
                    <a:pt x="14463" y="106182"/>
                  </a:moveTo>
                  <a:lnTo>
                    <a:pt x="73079" y="100593"/>
                  </a:lnTo>
                  <a:lnTo>
                    <a:pt x="117678" y="87054"/>
                  </a:lnTo>
                  <a:lnTo>
                    <a:pt x="134816" y="75844"/>
                  </a:lnTo>
                  <a:lnTo>
                    <a:pt x="147111" y="59943"/>
                  </a:lnTo>
                  <a:lnTo>
                    <a:pt x="152028" y="50790"/>
                  </a:lnTo>
                  <a:lnTo>
                    <a:pt x="152966" y="41178"/>
                  </a:lnTo>
                  <a:lnTo>
                    <a:pt x="147770" y="21139"/>
                  </a:lnTo>
                  <a:lnTo>
                    <a:pt x="140769" y="13222"/>
                  </a:lnTo>
                  <a:lnTo>
                    <a:pt x="120512" y="1306"/>
                  </a:lnTo>
                  <a:lnTo>
                    <a:pt x="109728" y="0"/>
                  </a:lnTo>
                  <a:lnTo>
                    <a:pt x="88389" y="4788"/>
                  </a:lnTo>
                  <a:lnTo>
                    <a:pt x="47263" y="26925"/>
                  </a:lnTo>
                  <a:lnTo>
                    <a:pt x="30600" y="40151"/>
                  </a:lnTo>
                  <a:lnTo>
                    <a:pt x="13655" y="66340"/>
                  </a:lnTo>
                  <a:lnTo>
                    <a:pt x="1225" y="96327"/>
                  </a:lnTo>
                  <a:lnTo>
                    <a:pt x="0" y="120129"/>
                  </a:lnTo>
                  <a:lnTo>
                    <a:pt x="8746" y="167949"/>
                  </a:lnTo>
                  <a:lnTo>
                    <a:pt x="23947" y="194933"/>
                  </a:lnTo>
                  <a:lnTo>
                    <a:pt x="56577" y="221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7481" y="2210984"/>
              <a:ext cx="1568747" cy="126343"/>
            </a:xfrm>
            <a:custGeom>
              <a:avLst/>
              <a:gdLst/>
              <a:ahLst/>
              <a:cxnLst/>
              <a:rect l="0" t="0" r="0" b="0"/>
              <a:pathLst>
                <a:path w="1568747" h="126343">
                  <a:moveTo>
                    <a:pt x="1568746" y="0"/>
                  </a:moveTo>
                  <a:lnTo>
                    <a:pt x="1531268" y="8333"/>
                  </a:lnTo>
                  <a:lnTo>
                    <a:pt x="1479845" y="10095"/>
                  </a:lnTo>
                  <a:lnTo>
                    <a:pt x="1424627" y="17678"/>
                  </a:lnTo>
                  <a:lnTo>
                    <a:pt x="1365540" y="23509"/>
                  </a:lnTo>
                  <a:lnTo>
                    <a:pt x="1315125" y="32312"/>
                  </a:lnTo>
                  <a:lnTo>
                    <a:pt x="1260023" y="39210"/>
                  </a:lnTo>
                  <a:lnTo>
                    <a:pt x="1199243" y="41253"/>
                  </a:lnTo>
                  <a:lnTo>
                    <a:pt x="1146138" y="44979"/>
                  </a:lnTo>
                  <a:lnTo>
                    <a:pt x="1098819" y="50371"/>
                  </a:lnTo>
                  <a:lnTo>
                    <a:pt x="1046583" y="55089"/>
                  </a:lnTo>
                  <a:lnTo>
                    <a:pt x="995231" y="63896"/>
                  </a:lnTo>
                  <a:lnTo>
                    <a:pt x="941801" y="70795"/>
                  </a:lnTo>
                  <a:lnTo>
                    <a:pt x="881826" y="73126"/>
                  </a:lnTo>
                  <a:lnTo>
                    <a:pt x="821409" y="73586"/>
                  </a:lnTo>
                  <a:lnTo>
                    <a:pt x="779972" y="73649"/>
                  </a:lnTo>
                  <a:lnTo>
                    <a:pt x="734259" y="73677"/>
                  </a:lnTo>
                  <a:lnTo>
                    <a:pt x="671844" y="73693"/>
                  </a:lnTo>
                  <a:lnTo>
                    <a:pt x="608832" y="79287"/>
                  </a:lnTo>
                  <a:lnTo>
                    <a:pt x="551325" y="83252"/>
                  </a:lnTo>
                  <a:lnTo>
                    <a:pt x="498025" y="87155"/>
                  </a:lnTo>
                  <a:lnTo>
                    <a:pt x="442177" y="93255"/>
                  </a:lnTo>
                  <a:lnTo>
                    <a:pt x="383225" y="102865"/>
                  </a:lnTo>
                  <a:lnTo>
                    <a:pt x="326520" y="112909"/>
                  </a:lnTo>
                  <a:lnTo>
                    <a:pt x="274952" y="114953"/>
                  </a:lnTo>
                  <a:lnTo>
                    <a:pt x="217168" y="118678"/>
                  </a:lnTo>
                  <a:lnTo>
                    <a:pt x="155722" y="124828"/>
                  </a:lnTo>
                  <a:lnTo>
                    <a:pt x="95923" y="125894"/>
                  </a:lnTo>
                  <a:lnTo>
                    <a:pt x="37521" y="12620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47854" y="1979357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1721" y="11453"/>
                  </a:lnTo>
                  <a:lnTo>
                    <a:pt x="69211" y="21331"/>
                  </a:lnTo>
                  <a:lnTo>
                    <a:pt x="2479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706588" y="1695088"/>
            <a:ext cx="4410677" cy="499361"/>
            <a:chOff x="2706588" y="1695088"/>
            <a:chExt cx="4410677" cy="499361"/>
          </a:xfrm>
        </p:grpSpPr>
        <p:sp>
          <p:nvSpPr>
            <p:cNvPr id="72" name="Freeform 71"/>
            <p:cNvSpPr/>
            <p:nvPr/>
          </p:nvSpPr>
          <p:spPr>
            <a:xfrm>
              <a:off x="2706588" y="1729739"/>
              <a:ext cx="325620" cy="464710"/>
            </a:xfrm>
            <a:custGeom>
              <a:avLst/>
              <a:gdLst/>
              <a:ahLst/>
              <a:cxnLst/>
              <a:rect l="0" t="0" r="0" b="0"/>
              <a:pathLst>
                <a:path w="325620" h="464710">
                  <a:moveTo>
                    <a:pt x="283505" y="70634"/>
                  </a:moveTo>
                  <a:lnTo>
                    <a:pt x="277916" y="48277"/>
                  </a:lnTo>
                  <a:lnTo>
                    <a:pt x="265813" y="31061"/>
                  </a:lnTo>
                  <a:lnTo>
                    <a:pt x="247566" y="16781"/>
                  </a:lnTo>
                  <a:lnTo>
                    <a:pt x="209815" y="3335"/>
                  </a:lnTo>
                  <a:lnTo>
                    <a:pt x="164445" y="0"/>
                  </a:lnTo>
                  <a:lnTo>
                    <a:pt x="139342" y="3366"/>
                  </a:lnTo>
                  <a:lnTo>
                    <a:pt x="119607" y="11881"/>
                  </a:lnTo>
                  <a:lnTo>
                    <a:pt x="73319" y="45479"/>
                  </a:lnTo>
                  <a:lnTo>
                    <a:pt x="45238" y="90535"/>
                  </a:lnTo>
                  <a:lnTo>
                    <a:pt x="17078" y="152586"/>
                  </a:lnTo>
                  <a:lnTo>
                    <a:pt x="3107" y="207748"/>
                  </a:lnTo>
                  <a:lnTo>
                    <a:pt x="0" y="263704"/>
                  </a:lnTo>
                  <a:lnTo>
                    <a:pt x="10789" y="322400"/>
                  </a:lnTo>
                  <a:lnTo>
                    <a:pt x="34682" y="375839"/>
                  </a:lnTo>
                  <a:lnTo>
                    <a:pt x="54374" y="414930"/>
                  </a:lnTo>
                  <a:lnTo>
                    <a:pt x="68195" y="429545"/>
                  </a:lnTo>
                  <a:lnTo>
                    <a:pt x="126086" y="456145"/>
                  </a:lnTo>
                  <a:lnTo>
                    <a:pt x="157314" y="464709"/>
                  </a:lnTo>
                  <a:lnTo>
                    <a:pt x="199307" y="458308"/>
                  </a:lnTo>
                  <a:lnTo>
                    <a:pt x="253093" y="441223"/>
                  </a:lnTo>
                  <a:lnTo>
                    <a:pt x="278567" y="429922"/>
                  </a:lnTo>
                  <a:lnTo>
                    <a:pt x="296128" y="413981"/>
                  </a:lnTo>
                  <a:lnTo>
                    <a:pt x="302449" y="404817"/>
                  </a:lnTo>
                  <a:lnTo>
                    <a:pt x="309472" y="382156"/>
                  </a:lnTo>
                  <a:lnTo>
                    <a:pt x="311345" y="369562"/>
                  </a:lnTo>
                  <a:lnTo>
                    <a:pt x="307186" y="346211"/>
                  </a:lnTo>
                  <a:lnTo>
                    <a:pt x="302802" y="335070"/>
                  </a:lnTo>
                  <a:lnTo>
                    <a:pt x="288572" y="319572"/>
                  </a:lnTo>
                  <a:lnTo>
                    <a:pt x="250841" y="300091"/>
                  </a:lnTo>
                  <a:lnTo>
                    <a:pt x="214425" y="294209"/>
                  </a:lnTo>
                  <a:lnTo>
                    <a:pt x="179589" y="298055"/>
                  </a:lnTo>
                  <a:lnTo>
                    <a:pt x="176793" y="299457"/>
                  </a:lnTo>
                  <a:lnTo>
                    <a:pt x="179608" y="300391"/>
                  </a:lnTo>
                  <a:lnTo>
                    <a:pt x="194045" y="300260"/>
                  </a:lnTo>
                  <a:lnTo>
                    <a:pt x="253267" y="293086"/>
                  </a:lnTo>
                  <a:lnTo>
                    <a:pt x="312856" y="291910"/>
                  </a:lnTo>
                  <a:lnTo>
                    <a:pt x="325619" y="291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12700" y="1972053"/>
              <a:ext cx="139306" cy="168504"/>
            </a:xfrm>
            <a:custGeom>
              <a:avLst/>
              <a:gdLst/>
              <a:ahLst/>
              <a:cxnLst/>
              <a:rect l="0" t="0" r="0" b="0"/>
              <a:pathLst>
                <a:path w="139306" h="168504">
                  <a:moveTo>
                    <a:pt x="35320" y="91532"/>
                  </a:moveTo>
                  <a:lnTo>
                    <a:pt x="90365" y="62851"/>
                  </a:lnTo>
                  <a:lnTo>
                    <a:pt x="115157" y="51099"/>
                  </a:lnTo>
                  <a:lnTo>
                    <a:pt x="132414" y="34957"/>
                  </a:lnTo>
                  <a:lnTo>
                    <a:pt x="138654" y="25740"/>
                  </a:lnTo>
                  <a:lnTo>
                    <a:pt x="139305" y="18425"/>
                  </a:lnTo>
                  <a:lnTo>
                    <a:pt x="136229" y="12378"/>
                  </a:lnTo>
                  <a:lnTo>
                    <a:pt x="130669" y="7177"/>
                  </a:lnTo>
                  <a:lnTo>
                    <a:pt x="112013" y="1399"/>
                  </a:lnTo>
                  <a:lnTo>
                    <a:pt x="89293" y="0"/>
                  </a:lnTo>
                  <a:lnTo>
                    <a:pt x="35496" y="11700"/>
                  </a:lnTo>
                  <a:lnTo>
                    <a:pt x="27248" y="17254"/>
                  </a:lnTo>
                  <a:lnTo>
                    <a:pt x="14965" y="32783"/>
                  </a:lnTo>
                  <a:lnTo>
                    <a:pt x="1473" y="66846"/>
                  </a:lnTo>
                  <a:lnTo>
                    <a:pt x="0" y="89919"/>
                  </a:lnTo>
                  <a:lnTo>
                    <a:pt x="4415" y="110703"/>
                  </a:lnTo>
                  <a:lnTo>
                    <a:pt x="20054" y="135557"/>
                  </a:lnTo>
                  <a:lnTo>
                    <a:pt x="40676" y="156569"/>
                  </a:lnTo>
                  <a:lnTo>
                    <a:pt x="58757" y="166451"/>
                  </a:lnTo>
                  <a:lnTo>
                    <a:pt x="75373" y="168503"/>
                  </a:lnTo>
                  <a:lnTo>
                    <a:pt x="98491" y="165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00704" y="1821430"/>
              <a:ext cx="21058" cy="294798"/>
            </a:xfrm>
            <a:custGeom>
              <a:avLst/>
              <a:gdLst/>
              <a:ahLst/>
              <a:cxnLst/>
              <a:rect l="0" t="0" r="0" b="0"/>
              <a:pathLst>
                <a:path w="21058" h="294798">
                  <a:moveTo>
                    <a:pt x="21057" y="0"/>
                  </a:moveTo>
                  <a:lnTo>
                    <a:pt x="12724" y="37478"/>
                  </a:lnTo>
                  <a:lnTo>
                    <a:pt x="5373" y="94490"/>
                  </a:lnTo>
                  <a:lnTo>
                    <a:pt x="1592" y="144850"/>
                  </a:lnTo>
                  <a:lnTo>
                    <a:pt x="472" y="196816"/>
                  </a:lnTo>
                  <a:lnTo>
                    <a:pt x="93" y="256033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63834" y="1937243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13430" y="7236"/>
                  </a:lnTo>
                  <a:lnTo>
                    <a:pt x="164234" y="9553"/>
                  </a:lnTo>
                  <a:lnTo>
                    <a:pt x="110923" y="11409"/>
                  </a:lnTo>
                  <a:lnTo>
                    <a:pt x="54703" y="188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74776" y="1705616"/>
              <a:ext cx="10240" cy="368499"/>
            </a:xfrm>
            <a:custGeom>
              <a:avLst/>
              <a:gdLst/>
              <a:ahLst/>
              <a:cxnLst/>
              <a:rect l="0" t="0" r="0" b="0"/>
              <a:pathLst>
                <a:path w="10240" h="368499">
                  <a:moveTo>
                    <a:pt x="10239" y="0"/>
                  </a:moveTo>
                  <a:lnTo>
                    <a:pt x="1174" y="58617"/>
                  </a:lnTo>
                  <a:lnTo>
                    <a:pt x="0" y="115131"/>
                  </a:lnTo>
                  <a:lnTo>
                    <a:pt x="966" y="170203"/>
                  </a:lnTo>
                  <a:lnTo>
                    <a:pt x="6971" y="222916"/>
                  </a:lnTo>
                  <a:lnTo>
                    <a:pt x="9594" y="283242"/>
                  </a:lnTo>
                  <a:lnTo>
                    <a:pt x="10112" y="340219"/>
                  </a:lnTo>
                  <a:lnTo>
                    <a:pt x="1023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69202" y="1874506"/>
              <a:ext cx="242156" cy="10096"/>
            </a:xfrm>
            <a:custGeom>
              <a:avLst/>
              <a:gdLst/>
              <a:ahLst/>
              <a:cxnLst/>
              <a:rect l="0" t="0" r="0" b="0"/>
              <a:pathLst>
                <a:path w="242156" h="10096">
                  <a:moveTo>
                    <a:pt x="242155" y="10095"/>
                  </a:moveTo>
                  <a:lnTo>
                    <a:pt x="204677" y="1761"/>
                  </a:lnTo>
                  <a:lnTo>
                    <a:pt x="153253" y="0"/>
                  </a:lnTo>
                  <a:lnTo>
                    <a:pt x="98036" y="6887"/>
                  </a:lnTo>
                  <a:lnTo>
                    <a:pt x="42068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05741" y="1695088"/>
              <a:ext cx="142488" cy="336913"/>
            </a:xfrm>
            <a:custGeom>
              <a:avLst/>
              <a:gdLst/>
              <a:ahLst/>
              <a:cxnLst/>
              <a:rect l="0" t="0" r="0" b="0"/>
              <a:pathLst>
                <a:path w="142488" h="336913">
                  <a:moveTo>
                    <a:pt x="5616" y="0"/>
                  </a:moveTo>
                  <a:lnTo>
                    <a:pt x="5616" y="54144"/>
                  </a:lnTo>
                  <a:lnTo>
                    <a:pt x="27" y="109091"/>
                  </a:lnTo>
                  <a:lnTo>
                    <a:pt x="2141" y="156585"/>
                  </a:lnTo>
                  <a:lnTo>
                    <a:pt x="4587" y="207702"/>
                  </a:lnTo>
                  <a:lnTo>
                    <a:pt x="5311" y="259893"/>
                  </a:lnTo>
                  <a:lnTo>
                    <a:pt x="4386" y="313336"/>
                  </a:lnTo>
                  <a:lnTo>
                    <a:pt x="2456" y="314175"/>
                  </a:lnTo>
                  <a:lnTo>
                    <a:pt x="0" y="311226"/>
                  </a:lnTo>
                  <a:lnTo>
                    <a:pt x="391" y="298589"/>
                  </a:lnTo>
                  <a:lnTo>
                    <a:pt x="6098" y="244561"/>
                  </a:lnTo>
                  <a:lnTo>
                    <a:pt x="10900" y="222167"/>
                  </a:lnTo>
                  <a:lnTo>
                    <a:pt x="16158" y="213622"/>
                  </a:lnTo>
                  <a:lnTo>
                    <a:pt x="31358" y="201008"/>
                  </a:lnTo>
                  <a:lnTo>
                    <a:pt x="40325" y="198346"/>
                  </a:lnTo>
                  <a:lnTo>
                    <a:pt x="59647" y="198508"/>
                  </a:lnTo>
                  <a:lnTo>
                    <a:pt x="76813" y="205599"/>
                  </a:lnTo>
                  <a:lnTo>
                    <a:pt x="92241" y="217719"/>
                  </a:lnTo>
                  <a:lnTo>
                    <a:pt x="112911" y="244273"/>
                  </a:lnTo>
                  <a:lnTo>
                    <a:pt x="134808" y="300666"/>
                  </a:lnTo>
                  <a:lnTo>
                    <a:pt x="14248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99127" y="1860798"/>
              <a:ext cx="138127" cy="202788"/>
            </a:xfrm>
            <a:custGeom>
              <a:avLst/>
              <a:gdLst/>
              <a:ahLst/>
              <a:cxnLst/>
              <a:rect l="0" t="0" r="0" b="0"/>
              <a:pathLst>
                <a:path w="138127" h="202788">
                  <a:moveTo>
                    <a:pt x="43857" y="86974"/>
                  </a:moveTo>
                  <a:lnTo>
                    <a:pt x="87820" y="66730"/>
                  </a:lnTo>
                  <a:lnTo>
                    <a:pt x="118104" y="47570"/>
                  </a:lnTo>
                  <a:lnTo>
                    <a:pt x="132618" y="30857"/>
                  </a:lnTo>
                  <a:lnTo>
                    <a:pt x="138126" y="21486"/>
                  </a:lnTo>
                  <a:lnTo>
                    <a:pt x="137119" y="14070"/>
                  </a:lnTo>
                  <a:lnTo>
                    <a:pt x="131768" y="7955"/>
                  </a:lnTo>
                  <a:lnTo>
                    <a:pt x="123521" y="2709"/>
                  </a:lnTo>
                  <a:lnTo>
                    <a:pt x="105000" y="0"/>
                  </a:lnTo>
                  <a:lnTo>
                    <a:pt x="85070" y="3865"/>
                  </a:lnTo>
                  <a:lnTo>
                    <a:pt x="55288" y="19195"/>
                  </a:lnTo>
                  <a:lnTo>
                    <a:pt x="38799" y="31893"/>
                  </a:lnTo>
                  <a:lnTo>
                    <a:pt x="3961" y="87684"/>
                  </a:lnTo>
                  <a:lnTo>
                    <a:pt x="0" y="108346"/>
                  </a:lnTo>
                  <a:lnTo>
                    <a:pt x="6988" y="150207"/>
                  </a:lnTo>
                  <a:lnTo>
                    <a:pt x="19282" y="168110"/>
                  </a:lnTo>
                  <a:lnTo>
                    <a:pt x="64914" y="202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32538" y="1821430"/>
              <a:ext cx="126343" cy="258005"/>
            </a:xfrm>
            <a:custGeom>
              <a:avLst/>
              <a:gdLst/>
              <a:ahLst/>
              <a:cxnLst/>
              <a:rect l="0" t="0" r="0" b="0"/>
              <a:pathLst>
                <a:path w="126343" h="258005">
                  <a:moveTo>
                    <a:pt x="0" y="63171"/>
                  </a:moveTo>
                  <a:lnTo>
                    <a:pt x="5590" y="121788"/>
                  </a:lnTo>
                  <a:lnTo>
                    <a:pt x="24451" y="181504"/>
                  </a:lnTo>
                  <a:lnTo>
                    <a:pt x="49364" y="239930"/>
                  </a:lnTo>
                  <a:lnTo>
                    <a:pt x="61324" y="257154"/>
                  </a:lnTo>
                  <a:lnTo>
                    <a:pt x="65450" y="258004"/>
                  </a:lnTo>
                  <a:lnTo>
                    <a:pt x="68200" y="253891"/>
                  </a:lnTo>
                  <a:lnTo>
                    <a:pt x="84670" y="190889"/>
                  </a:lnTo>
                  <a:lnTo>
                    <a:pt x="100664" y="127476"/>
                  </a:lnTo>
                  <a:lnTo>
                    <a:pt x="107492" y="68247"/>
                  </a:lnTo>
                  <a:lnTo>
                    <a:pt x="123417" y="98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76869" y="1901334"/>
              <a:ext cx="203111" cy="183309"/>
            </a:xfrm>
            <a:custGeom>
              <a:avLst/>
              <a:gdLst/>
              <a:ahLst/>
              <a:cxnLst/>
              <a:rect l="0" t="0" r="0" b="0"/>
              <a:pathLst>
                <a:path w="203111" h="183309">
                  <a:moveTo>
                    <a:pt x="118882" y="99080"/>
                  </a:moveTo>
                  <a:lnTo>
                    <a:pt x="124948" y="66628"/>
                  </a:lnTo>
                  <a:lnTo>
                    <a:pt x="122358" y="46052"/>
                  </a:lnTo>
                  <a:lnTo>
                    <a:pt x="108733" y="14738"/>
                  </a:lnTo>
                  <a:lnTo>
                    <a:pt x="100418" y="7757"/>
                  </a:lnTo>
                  <a:lnTo>
                    <a:pt x="78700" y="0"/>
                  </a:lnTo>
                  <a:lnTo>
                    <a:pt x="56570" y="2792"/>
                  </a:lnTo>
                  <a:lnTo>
                    <a:pt x="27499" y="17518"/>
                  </a:lnTo>
                  <a:lnTo>
                    <a:pt x="12757" y="31245"/>
                  </a:lnTo>
                  <a:lnTo>
                    <a:pt x="2305" y="49044"/>
                  </a:lnTo>
                  <a:lnTo>
                    <a:pt x="0" y="68653"/>
                  </a:lnTo>
                  <a:lnTo>
                    <a:pt x="5004" y="126355"/>
                  </a:lnTo>
                  <a:lnTo>
                    <a:pt x="14067" y="144738"/>
                  </a:lnTo>
                  <a:lnTo>
                    <a:pt x="29014" y="157587"/>
                  </a:lnTo>
                  <a:lnTo>
                    <a:pt x="37913" y="162651"/>
                  </a:lnTo>
                  <a:lnTo>
                    <a:pt x="46185" y="163688"/>
                  </a:lnTo>
                  <a:lnTo>
                    <a:pt x="61616" y="158600"/>
                  </a:lnTo>
                  <a:lnTo>
                    <a:pt x="104746" y="123018"/>
                  </a:lnTo>
                  <a:lnTo>
                    <a:pt x="120283" y="96814"/>
                  </a:lnTo>
                  <a:lnTo>
                    <a:pt x="123326" y="95230"/>
                  </a:lnTo>
                  <a:lnTo>
                    <a:pt x="125354" y="98853"/>
                  </a:lnTo>
                  <a:lnTo>
                    <a:pt x="129947" y="114187"/>
                  </a:lnTo>
                  <a:lnTo>
                    <a:pt x="151960" y="149507"/>
                  </a:lnTo>
                  <a:lnTo>
                    <a:pt x="166338" y="163606"/>
                  </a:lnTo>
                  <a:lnTo>
                    <a:pt x="203110" y="183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24080" y="1905658"/>
              <a:ext cx="61185" cy="178530"/>
            </a:xfrm>
            <a:custGeom>
              <a:avLst/>
              <a:gdLst/>
              <a:ahLst/>
              <a:cxnLst/>
              <a:rect l="0" t="0" r="0" b="0"/>
              <a:pathLst>
                <a:path w="61185" h="178530">
                  <a:moveTo>
                    <a:pt x="19070" y="73699"/>
                  </a:moveTo>
                  <a:lnTo>
                    <a:pt x="19070" y="132316"/>
                  </a:lnTo>
                  <a:lnTo>
                    <a:pt x="25136" y="178301"/>
                  </a:lnTo>
                  <a:lnTo>
                    <a:pt x="24283" y="178529"/>
                  </a:lnTo>
                  <a:lnTo>
                    <a:pt x="4721" y="116017"/>
                  </a:lnTo>
                  <a:lnTo>
                    <a:pt x="0" y="78699"/>
                  </a:lnTo>
                  <a:lnTo>
                    <a:pt x="5135" y="54864"/>
                  </a:lnTo>
                  <a:lnTo>
                    <a:pt x="9780" y="43595"/>
                  </a:lnTo>
                  <a:lnTo>
                    <a:pt x="24300" y="27954"/>
                  </a:lnTo>
                  <a:lnTo>
                    <a:pt x="611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04370" y="1958300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11606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10463" y="1932406"/>
              <a:ext cx="153828" cy="141709"/>
            </a:xfrm>
            <a:custGeom>
              <a:avLst/>
              <a:gdLst/>
              <a:ahLst/>
              <a:cxnLst/>
              <a:rect l="0" t="0" r="0" b="0"/>
              <a:pathLst>
                <a:path w="153828" h="141709">
                  <a:moveTo>
                    <a:pt x="111713" y="57480"/>
                  </a:moveTo>
                  <a:lnTo>
                    <a:pt x="91470" y="13517"/>
                  </a:lnTo>
                  <a:lnTo>
                    <a:pt x="83010" y="7114"/>
                  </a:lnTo>
                  <a:lnTo>
                    <a:pt x="61131" y="0"/>
                  </a:lnTo>
                  <a:lnTo>
                    <a:pt x="51086" y="443"/>
                  </a:lnTo>
                  <a:lnTo>
                    <a:pt x="33685" y="7173"/>
                  </a:lnTo>
                  <a:lnTo>
                    <a:pt x="10735" y="29706"/>
                  </a:lnTo>
                  <a:lnTo>
                    <a:pt x="2493" y="51765"/>
                  </a:lnTo>
                  <a:lnTo>
                    <a:pt x="0" y="77167"/>
                  </a:lnTo>
                  <a:lnTo>
                    <a:pt x="2791" y="104054"/>
                  </a:lnTo>
                  <a:lnTo>
                    <a:pt x="11050" y="125363"/>
                  </a:lnTo>
                  <a:lnTo>
                    <a:pt x="16528" y="134320"/>
                  </a:lnTo>
                  <a:lnTo>
                    <a:pt x="22520" y="137953"/>
                  </a:lnTo>
                  <a:lnTo>
                    <a:pt x="28854" y="138034"/>
                  </a:lnTo>
                  <a:lnTo>
                    <a:pt x="42131" y="131886"/>
                  </a:lnTo>
                  <a:lnTo>
                    <a:pt x="55831" y="121355"/>
                  </a:lnTo>
                  <a:lnTo>
                    <a:pt x="71109" y="96683"/>
                  </a:lnTo>
                  <a:lnTo>
                    <a:pt x="83044" y="67146"/>
                  </a:lnTo>
                  <a:lnTo>
                    <a:pt x="85582" y="65093"/>
                  </a:lnTo>
                  <a:lnTo>
                    <a:pt x="87273" y="68405"/>
                  </a:lnTo>
                  <a:lnTo>
                    <a:pt x="95577" y="101752"/>
                  </a:lnTo>
                  <a:lnTo>
                    <a:pt x="110701" y="126229"/>
                  </a:lnTo>
                  <a:lnTo>
                    <a:pt x="126471" y="134828"/>
                  </a:lnTo>
                  <a:lnTo>
                    <a:pt x="153827" y="14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06404" y="1800373"/>
              <a:ext cx="132483" cy="263242"/>
            </a:xfrm>
            <a:custGeom>
              <a:avLst/>
              <a:gdLst/>
              <a:ahLst/>
              <a:cxnLst/>
              <a:rect l="0" t="0" r="0" b="0"/>
              <a:pathLst>
                <a:path w="132483" h="263242">
                  <a:moveTo>
                    <a:pt x="0" y="0"/>
                  </a:moveTo>
                  <a:lnTo>
                    <a:pt x="9065" y="58617"/>
                  </a:lnTo>
                  <a:lnTo>
                    <a:pt x="17475" y="113960"/>
                  </a:lnTo>
                  <a:lnTo>
                    <a:pt x="20349" y="176885"/>
                  </a:lnTo>
                  <a:lnTo>
                    <a:pt x="15328" y="229132"/>
                  </a:lnTo>
                  <a:lnTo>
                    <a:pt x="13728" y="232303"/>
                  </a:lnTo>
                  <a:lnTo>
                    <a:pt x="12662" y="229738"/>
                  </a:lnTo>
                  <a:lnTo>
                    <a:pt x="12647" y="213240"/>
                  </a:lnTo>
                  <a:lnTo>
                    <a:pt x="20385" y="173406"/>
                  </a:lnTo>
                  <a:lnTo>
                    <a:pt x="30896" y="149599"/>
                  </a:lnTo>
                  <a:lnTo>
                    <a:pt x="39315" y="141847"/>
                  </a:lnTo>
                  <a:lnTo>
                    <a:pt x="61147" y="133233"/>
                  </a:lnTo>
                  <a:lnTo>
                    <a:pt x="83328" y="135643"/>
                  </a:lnTo>
                  <a:lnTo>
                    <a:pt x="103715" y="145683"/>
                  </a:lnTo>
                  <a:lnTo>
                    <a:pt x="120575" y="161844"/>
                  </a:lnTo>
                  <a:lnTo>
                    <a:pt x="129628" y="183845"/>
                  </a:lnTo>
                  <a:lnTo>
                    <a:pt x="132482" y="208051"/>
                  </a:lnTo>
                  <a:lnTo>
                    <a:pt x="129851" y="230507"/>
                  </a:lnTo>
                  <a:lnTo>
                    <a:pt x="121662" y="249067"/>
                  </a:lnTo>
                  <a:lnTo>
                    <a:pt x="116203" y="257291"/>
                  </a:lnTo>
                  <a:lnTo>
                    <a:pt x="107884" y="261605"/>
                  </a:lnTo>
                  <a:lnTo>
                    <a:pt x="67151" y="263241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37989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06445" y="177931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0" y="168552"/>
                  </a:lnTo>
                  <a:lnTo>
                    <a:pt x="0" y="224626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81545" y="1913736"/>
              <a:ext cx="114306" cy="162597"/>
            </a:xfrm>
            <a:custGeom>
              <a:avLst/>
              <a:gdLst/>
              <a:ahLst/>
              <a:cxnLst/>
              <a:rect l="0" t="0" r="0" b="0"/>
              <a:pathLst>
                <a:path w="114306" h="162597">
                  <a:moveTo>
                    <a:pt x="30185" y="76150"/>
                  </a:moveTo>
                  <a:lnTo>
                    <a:pt x="90126" y="57021"/>
                  </a:lnTo>
                  <a:lnTo>
                    <a:pt x="107909" y="45811"/>
                  </a:lnTo>
                  <a:lnTo>
                    <a:pt x="112416" y="38377"/>
                  </a:lnTo>
                  <a:lnTo>
                    <a:pt x="114305" y="20757"/>
                  </a:lnTo>
                  <a:lnTo>
                    <a:pt x="110832" y="13485"/>
                  </a:lnTo>
                  <a:lnTo>
                    <a:pt x="97613" y="2285"/>
                  </a:lnTo>
                  <a:lnTo>
                    <a:pt x="89175" y="0"/>
                  </a:lnTo>
                  <a:lnTo>
                    <a:pt x="70441" y="582"/>
                  </a:lnTo>
                  <a:lnTo>
                    <a:pt x="40163" y="13075"/>
                  </a:lnTo>
                  <a:lnTo>
                    <a:pt x="14554" y="31595"/>
                  </a:lnTo>
                  <a:lnTo>
                    <a:pt x="5690" y="51278"/>
                  </a:lnTo>
                  <a:lnTo>
                    <a:pt x="0" y="102042"/>
                  </a:lnTo>
                  <a:lnTo>
                    <a:pt x="5462" y="126262"/>
                  </a:lnTo>
                  <a:lnTo>
                    <a:pt x="10194" y="137634"/>
                  </a:lnTo>
                  <a:lnTo>
                    <a:pt x="24809" y="153389"/>
                  </a:lnTo>
                  <a:lnTo>
                    <a:pt x="33620" y="159228"/>
                  </a:lnTo>
                  <a:lnTo>
                    <a:pt x="52769" y="162596"/>
                  </a:lnTo>
                  <a:lnTo>
                    <a:pt x="82828" y="160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72442" y="1912851"/>
              <a:ext cx="239414" cy="171792"/>
            </a:xfrm>
            <a:custGeom>
              <a:avLst/>
              <a:gdLst/>
              <a:ahLst/>
              <a:cxnLst/>
              <a:rect l="0" t="0" r="0" b="0"/>
              <a:pathLst>
                <a:path w="239414" h="171792">
                  <a:moveTo>
                    <a:pt x="144656" y="55978"/>
                  </a:moveTo>
                  <a:lnTo>
                    <a:pt x="135081" y="31931"/>
                  </a:lnTo>
                  <a:lnTo>
                    <a:pt x="124413" y="17604"/>
                  </a:lnTo>
                  <a:lnTo>
                    <a:pt x="99663" y="1974"/>
                  </a:lnTo>
                  <a:lnTo>
                    <a:pt x="80205" y="0"/>
                  </a:lnTo>
                  <a:lnTo>
                    <a:pt x="61029" y="4193"/>
                  </a:lnTo>
                  <a:lnTo>
                    <a:pt x="44707" y="13855"/>
                  </a:lnTo>
                  <a:lnTo>
                    <a:pt x="22365" y="38038"/>
                  </a:lnTo>
                  <a:lnTo>
                    <a:pt x="6516" y="73019"/>
                  </a:lnTo>
                  <a:lnTo>
                    <a:pt x="0" y="113019"/>
                  </a:lnTo>
                  <a:lnTo>
                    <a:pt x="4716" y="134362"/>
                  </a:lnTo>
                  <a:lnTo>
                    <a:pt x="9248" y="143329"/>
                  </a:lnTo>
                  <a:lnTo>
                    <a:pt x="23644" y="156412"/>
                  </a:lnTo>
                  <a:lnTo>
                    <a:pt x="32396" y="161538"/>
                  </a:lnTo>
                  <a:lnTo>
                    <a:pt x="51479" y="164115"/>
                  </a:lnTo>
                  <a:lnTo>
                    <a:pt x="92325" y="156237"/>
                  </a:lnTo>
                  <a:lnTo>
                    <a:pt x="110090" y="143821"/>
                  </a:lnTo>
                  <a:lnTo>
                    <a:pt x="124614" y="126605"/>
                  </a:lnTo>
                  <a:lnTo>
                    <a:pt x="134969" y="107254"/>
                  </a:lnTo>
                  <a:lnTo>
                    <a:pt x="139368" y="104200"/>
                  </a:lnTo>
                  <a:lnTo>
                    <a:pt x="143470" y="105673"/>
                  </a:lnTo>
                  <a:lnTo>
                    <a:pt x="151148" y="116669"/>
                  </a:lnTo>
                  <a:lnTo>
                    <a:pt x="168729" y="149204"/>
                  </a:lnTo>
                  <a:lnTo>
                    <a:pt x="174743" y="156733"/>
                  </a:lnTo>
                  <a:lnTo>
                    <a:pt x="193903" y="165099"/>
                  </a:lnTo>
                  <a:lnTo>
                    <a:pt x="239413" y="171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48192" y="1768787"/>
              <a:ext cx="16306" cy="284271"/>
            </a:xfrm>
            <a:custGeom>
              <a:avLst/>
              <a:gdLst/>
              <a:ahLst/>
              <a:cxnLst/>
              <a:rect l="0" t="0" r="0" b="0"/>
              <a:pathLst>
                <a:path w="16306" h="284271">
                  <a:moveTo>
                    <a:pt x="16305" y="0"/>
                  </a:moveTo>
                  <a:lnTo>
                    <a:pt x="10716" y="62093"/>
                  </a:lnTo>
                  <a:lnTo>
                    <a:pt x="3308" y="124005"/>
                  </a:lnTo>
                  <a:lnTo>
                    <a:pt x="0" y="148700"/>
                  </a:lnTo>
                  <a:lnTo>
                    <a:pt x="7409" y="209094"/>
                  </a:lnTo>
                  <a:lnTo>
                    <a:pt x="13669" y="249127"/>
                  </a:lnTo>
                  <a:lnTo>
                    <a:pt x="1630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77340" y="1952711"/>
              <a:ext cx="121697" cy="143903"/>
            </a:xfrm>
            <a:custGeom>
              <a:avLst/>
              <a:gdLst/>
              <a:ahLst/>
              <a:cxnLst/>
              <a:rect l="0" t="0" r="0" b="0"/>
              <a:pathLst>
                <a:path w="121697" h="143903">
                  <a:moveTo>
                    <a:pt x="97727" y="5589"/>
                  </a:moveTo>
                  <a:lnTo>
                    <a:pt x="80959" y="0"/>
                  </a:lnTo>
                  <a:lnTo>
                    <a:pt x="60249" y="3495"/>
                  </a:lnTo>
                  <a:lnTo>
                    <a:pt x="37787" y="14017"/>
                  </a:lnTo>
                  <a:lnTo>
                    <a:pt x="20005" y="30392"/>
                  </a:lnTo>
                  <a:lnTo>
                    <a:pt x="2428" y="59341"/>
                  </a:lnTo>
                  <a:lnTo>
                    <a:pt x="0" y="82901"/>
                  </a:lnTo>
                  <a:lnTo>
                    <a:pt x="991" y="95735"/>
                  </a:lnTo>
                  <a:lnTo>
                    <a:pt x="11450" y="116234"/>
                  </a:lnTo>
                  <a:lnTo>
                    <a:pt x="27796" y="131974"/>
                  </a:lnTo>
                  <a:lnTo>
                    <a:pt x="46760" y="142868"/>
                  </a:lnTo>
                  <a:lnTo>
                    <a:pt x="56730" y="143902"/>
                  </a:lnTo>
                  <a:lnTo>
                    <a:pt x="77166" y="138811"/>
                  </a:lnTo>
                  <a:lnTo>
                    <a:pt x="102814" y="122791"/>
                  </a:lnTo>
                  <a:lnTo>
                    <a:pt x="114806" y="103692"/>
                  </a:lnTo>
                  <a:lnTo>
                    <a:pt x="121696" y="80776"/>
                  </a:lnTo>
                  <a:lnTo>
                    <a:pt x="118996" y="49314"/>
                  </a:lnTo>
                  <a:lnTo>
                    <a:pt x="10825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70434" y="1915803"/>
              <a:ext cx="136261" cy="158312"/>
            </a:xfrm>
            <a:custGeom>
              <a:avLst/>
              <a:gdLst/>
              <a:ahLst/>
              <a:cxnLst/>
              <a:rect l="0" t="0" r="0" b="0"/>
              <a:pathLst>
                <a:path w="136261" h="158312">
                  <a:moveTo>
                    <a:pt x="9918" y="53026"/>
                  </a:moveTo>
                  <a:lnTo>
                    <a:pt x="3853" y="85478"/>
                  </a:lnTo>
                  <a:lnTo>
                    <a:pt x="8889" y="142957"/>
                  </a:lnTo>
                  <a:lnTo>
                    <a:pt x="8062" y="145735"/>
                  </a:lnTo>
                  <a:lnTo>
                    <a:pt x="4024" y="133224"/>
                  </a:lnTo>
                  <a:lnTo>
                    <a:pt x="0" y="72628"/>
                  </a:lnTo>
                  <a:lnTo>
                    <a:pt x="5099" y="23232"/>
                  </a:lnTo>
                  <a:lnTo>
                    <a:pt x="10215" y="14446"/>
                  </a:lnTo>
                  <a:lnTo>
                    <a:pt x="25258" y="1564"/>
                  </a:lnTo>
                  <a:lnTo>
                    <a:pt x="34183" y="0"/>
                  </a:lnTo>
                  <a:lnTo>
                    <a:pt x="53458" y="4503"/>
                  </a:lnTo>
                  <a:lnTo>
                    <a:pt x="78451" y="20191"/>
                  </a:lnTo>
                  <a:lnTo>
                    <a:pt x="90290" y="36093"/>
                  </a:lnTo>
                  <a:lnTo>
                    <a:pt x="111186" y="92390"/>
                  </a:lnTo>
                  <a:lnTo>
                    <a:pt x="125631" y="133591"/>
                  </a:lnTo>
                  <a:lnTo>
                    <a:pt x="136260" y="15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58268" y="1915743"/>
              <a:ext cx="158997" cy="172762"/>
            </a:xfrm>
            <a:custGeom>
              <a:avLst/>
              <a:gdLst/>
              <a:ahLst/>
              <a:cxnLst/>
              <a:rect l="0" t="0" r="0" b="0"/>
              <a:pathLst>
                <a:path w="158997" h="172762">
                  <a:moveTo>
                    <a:pt x="53711" y="74143"/>
                  </a:moveTo>
                  <a:lnTo>
                    <a:pt x="91190" y="65809"/>
                  </a:lnTo>
                  <a:lnTo>
                    <a:pt x="113652" y="62250"/>
                  </a:lnTo>
                  <a:lnTo>
                    <a:pt x="131434" y="52869"/>
                  </a:lnTo>
                  <a:lnTo>
                    <a:pt x="144017" y="37782"/>
                  </a:lnTo>
                  <a:lnTo>
                    <a:pt x="149010" y="28845"/>
                  </a:lnTo>
                  <a:lnTo>
                    <a:pt x="149999" y="20548"/>
                  </a:lnTo>
                  <a:lnTo>
                    <a:pt x="144858" y="5089"/>
                  </a:lnTo>
                  <a:lnTo>
                    <a:pt x="136703" y="1201"/>
                  </a:lnTo>
                  <a:lnTo>
                    <a:pt x="112043" y="0"/>
                  </a:lnTo>
                  <a:lnTo>
                    <a:pt x="76454" y="5901"/>
                  </a:lnTo>
                  <a:lnTo>
                    <a:pt x="49272" y="20648"/>
                  </a:lnTo>
                  <a:lnTo>
                    <a:pt x="4804" y="74992"/>
                  </a:lnTo>
                  <a:lnTo>
                    <a:pt x="0" y="95577"/>
                  </a:lnTo>
                  <a:lnTo>
                    <a:pt x="2933" y="116424"/>
                  </a:lnTo>
                  <a:lnTo>
                    <a:pt x="12035" y="137388"/>
                  </a:lnTo>
                  <a:lnTo>
                    <a:pt x="27000" y="152165"/>
                  </a:lnTo>
                  <a:lnTo>
                    <a:pt x="58275" y="167060"/>
                  </a:lnTo>
                  <a:lnTo>
                    <a:pt x="82646" y="172761"/>
                  </a:lnTo>
                  <a:lnTo>
                    <a:pt x="126887" y="166889"/>
                  </a:lnTo>
                  <a:lnTo>
                    <a:pt x="158996" y="158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68497" y="2979564"/>
            <a:ext cx="1842488" cy="345036"/>
            <a:chOff x="368497" y="2979564"/>
            <a:chExt cx="1842488" cy="345036"/>
          </a:xfrm>
        </p:grpSpPr>
        <p:sp>
          <p:nvSpPr>
            <p:cNvPr id="96" name="Freeform 95"/>
            <p:cNvSpPr/>
            <p:nvPr/>
          </p:nvSpPr>
          <p:spPr>
            <a:xfrm>
              <a:off x="589595" y="300062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86" y="151355"/>
                  </a:lnTo>
                  <a:lnTo>
                    <a:pt x="17" y="209965"/>
                  </a:lnTo>
                  <a:lnTo>
                    <a:pt x="5" y="24626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8497" y="2979564"/>
              <a:ext cx="442198" cy="115815"/>
            </a:xfrm>
            <a:custGeom>
              <a:avLst/>
              <a:gdLst/>
              <a:ahLst/>
              <a:cxnLst/>
              <a:rect l="0" t="0" r="0" b="0"/>
              <a:pathLst>
                <a:path w="442198" h="115815">
                  <a:moveTo>
                    <a:pt x="442197" y="0"/>
                  </a:moveTo>
                  <a:lnTo>
                    <a:pt x="387152" y="17959"/>
                  </a:lnTo>
                  <a:lnTo>
                    <a:pt x="332625" y="31667"/>
                  </a:lnTo>
                  <a:lnTo>
                    <a:pt x="282999" y="45258"/>
                  </a:lnTo>
                  <a:lnTo>
                    <a:pt x="234370" y="64103"/>
                  </a:lnTo>
                  <a:lnTo>
                    <a:pt x="187206" y="81385"/>
                  </a:lnTo>
                  <a:lnTo>
                    <a:pt x="133067" y="93914"/>
                  </a:lnTo>
                  <a:lnTo>
                    <a:pt x="75692" y="105036"/>
                  </a:lnTo>
                  <a:lnTo>
                    <a:pt x="31006" y="11262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3253" y="3232248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0714" y="14654"/>
                  </a:lnTo>
                  <a:lnTo>
                    <a:pt x="203751" y="20962"/>
                  </a:lnTo>
                  <a:lnTo>
                    <a:pt x="147439" y="32260"/>
                  </a:lnTo>
                  <a:lnTo>
                    <a:pt x="85666" y="45757"/>
                  </a:lnTo>
                  <a:lnTo>
                    <a:pt x="29054" y="585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3248" y="3147866"/>
              <a:ext cx="145374" cy="130083"/>
            </a:xfrm>
            <a:custGeom>
              <a:avLst/>
              <a:gdLst/>
              <a:ahLst/>
              <a:cxnLst/>
              <a:rect l="0" t="0" r="0" b="0"/>
              <a:pathLst>
                <a:path w="145374" h="130083">
                  <a:moveTo>
                    <a:pt x="29560" y="42268"/>
                  </a:moveTo>
                  <a:lnTo>
                    <a:pt x="26440" y="84960"/>
                  </a:lnTo>
                  <a:lnTo>
                    <a:pt x="14906" y="126611"/>
                  </a:lnTo>
                  <a:lnTo>
                    <a:pt x="11602" y="130082"/>
                  </a:lnTo>
                  <a:lnTo>
                    <a:pt x="8229" y="128887"/>
                  </a:lnTo>
                  <a:lnTo>
                    <a:pt x="4811" y="124581"/>
                  </a:lnTo>
                  <a:lnTo>
                    <a:pt x="0" y="96163"/>
                  </a:lnTo>
                  <a:lnTo>
                    <a:pt x="9694" y="42433"/>
                  </a:lnTo>
                  <a:lnTo>
                    <a:pt x="12806" y="31850"/>
                  </a:lnTo>
                  <a:lnTo>
                    <a:pt x="25623" y="13851"/>
                  </a:lnTo>
                  <a:lnTo>
                    <a:pt x="33955" y="5776"/>
                  </a:lnTo>
                  <a:lnTo>
                    <a:pt x="43018" y="1563"/>
                  </a:lnTo>
                  <a:lnTo>
                    <a:pt x="62447" y="0"/>
                  </a:lnTo>
                  <a:lnTo>
                    <a:pt x="93117" y="11287"/>
                  </a:lnTo>
                  <a:lnTo>
                    <a:pt x="118841" y="29449"/>
                  </a:lnTo>
                  <a:lnTo>
                    <a:pt x="135692" y="55238"/>
                  </a:lnTo>
                  <a:lnTo>
                    <a:pt x="145373" y="115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21264" y="3148020"/>
              <a:ext cx="105286" cy="131875"/>
            </a:xfrm>
            <a:custGeom>
              <a:avLst/>
              <a:gdLst/>
              <a:ahLst/>
              <a:cxnLst/>
              <a:rect l="0" t="0" r="0" b="0"/>
              <a:pathLst>
                <a:path w="105286" h="131875">
                  <a:moveTo>
                    <a:pt x="0" y="21057"/>
                  </a:moveTo>
                  <a:lnTo>
                    <a:pt x="27511" y="74932"/>
                  </a:lnTo>
                  <a:lnTo>
                    <a:pt x="51138" y="126505"/>
                  </a:lnTo>
                  <a:lnTo>
                    <a:pt x="57489" y="131130"/>
                  </a:lnTo>
                  <a:lnTo>
                    <a:pt x="64062" y="131874"/>
                  </a:lnTo>
                  <a:lnTo>
                    <a:pt x="70784" y="130030"/>
                  </a:lnTo>
                  <a:lnTo>
                    <a:pt x="75265" y="124121"/>
                  </a:lnTo>
                  <a:lnTo>
                    <a:pt x="88637" y="68049"/>
                  </a:lnTo>
                  <a:lnTo>
                    <a:pt x="102284" y="1741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65562" y="3133559"/>
              <a:ext cx="139358" cy="161861"/>
            </a:xfrm>
            <a:custGeom>
              <a:avLst/>
              <a:gdLst/>
              <a:ahLst/>
              <a:cxnLst/>
              <a:rect l="0" t="0" r="0" b="0"/>
              <a:pathLst>
                <a:path w="139358" h="161861">
                  <a:moveTo>
                    <a:pt x="34686" y="46047"/>
                  </a:moveTo>
                  <a:lnTo>
                    <a:pt x="72164" y="54380"/>
                  </a:lnTo>
                  <a:lnTo>
                    <a:pt x="107012" y="52806"/>
                  </a:lnTo>
                  <a:lnTo>
                    <a:pt x="117999" y="50553"/>
                  </a:lnTo>
                  <a:lnTo>
                    <a:pt x="126493" y="45541"/>
                  </a:lnTo>
                  <a:lnTo>
                    <a:pt x="139050" y="30614"/>
                  </a:lnTo>
                  <a:lnTo>
                    <a:pt x="139357" y="24060"/>
                  </a:lnTo>
                  <a:lnTo>
                    <a:pt x="136052" y="18521"/>
                  </a:lnTo>
                  <a:lnTo>
                    <a:pt x="123022" y="9247"/>
                  </a:lnTo>
                  <a:lnTo>
                    <a:pt x="105532" y="1225"/>
                  </a:lnTo>
                  <a:lnTo>
                    <a:pt x="86061" y="0"/>
                  </a:lnTo>
                  <a:lnTo>
                    <a:pt x="65708" y="4525"/>
                  </a:lnTo>
                  <a:lnTo>
                    <a:pt x="35689" y="20226"/>
                  </a:lnTo>
                  <a:lnTo>
                    <a:pt x="19144" y="33011"/>
                  </a:lnTo>
                  <a:lnTo>
                    <a:pt x="2265" y="58952"/>
                  </a:lnTo>
                  <a:lnTo>
                    <a:pt x="0" y="78689"/>
                  </a:lnTo>
                  <a:lnTo>
                    <a:pt x="8077" y="119955"/>
                  </a:lnTo>
                  <a:lnTo>
                    <a:pt x="13438" y="128074"/>
                  </a:lnTo>
                  <a:lnTo>
                    <a:pt x="28752" y="140215"/>
                  </a:lnTo>
                  <a:lnTo>
                    <a:pt x="66010" y="156371"/>
                  </a:lnTo>
                  <a:lnTo>
                    <a:pt x="97857" y="161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370756" y="3105906"/>
              <a:ext cx="61120" cy="180620"/>
            </a:xfrm>
            <a:custGeom>
              <a:avLst/>
              <a:gdLst/>
              <a:ahLst/>
              <a:cxnLst/>
              <a:rect l="0" t="0" r="0" b="0"/>
              <a:pathLst>
                <a:path w="61120" h="180620">
                  <a:moveTo>
                    <a:pt x="19005" y="73700"/>
                  </a:moveTo>
                  <a:lnTo>
                    <a:pt x="27338" y="122631"/>
                  </a:lnTo>
                  <a:lnTo>
                    <a:pt x="35310" y="180619"/>
                  </a:lnTo>
                  <a:lnTo>
                    <a:pt x="34555" y="180074"/>
                  </a:lnTo>
                  <a:lnTo>
                    <a:pt x="18522" y="126785"/>
                  </a:lnTo>
                  <a:lnTo>
                    <a:pt x="2564" y="72588"/>
                  </a:lnTo>
                  <a:lnTo>
                    <a:pt x="0" y="47079"/>
                  </a:lnTo>
                  <a:lnTo>
                    <a:pt x="5099" y="26384"/>
                  </a:lnTo>
                  <a:lnTo>
                    <a:pt x="9735" y="17589"/>
                  </a:lnTo>
                  <a:lnTo>
                    <a:pt x="17504" y="11726"/>
                  </a:lnTo>
                  <a:lnTo>
                    <a:pt x="611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536949" y="3110846"/>
              <a:ext cx="134558" cy="142460"/>
            </a:xfrm>
            <a:custGeom>
              <a:avLst/>
              <a:gdLst/>
              <a:ahLst/>
              <a:cxnLst/>
              <a:rect l="0" t="0" r="0" b="0"/>
              <a:pathLst>
                <a:path w="134558" h="142460">
                  <a:moveTo>
                    <a:pt x="105496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8"/>
                  </a:lnTo>
                  <a:lnTo>
                    <a:pt x="5638" y="25527"/>
                  </a:lnTo>
                  <a:lnTo>
                    <a:pt x="1489" y="32919"/>
                  </a:lnTo>
                  <a:lnTo>
                    <a:pt x="0" y="50491"/>
                  </a:lnTo>
                  <a:lnTo>
                    <a:pt x="3580" y="57751"/>
                  </a:lnTo>
                  <a:lnTo>
                    <a:pt x="16916" y="68936"/>
                  </a:lnTo>
                  <a:lnTo>
                    <a:pt x="25386" y="71217"/>
                  </a:lnTo>
                  <a:lnTo>
                    <a:pt x="84801" y="77535"/>
                  </a:lnTo>
                  <a:lnTo>
                    <a:pt x="114962" y="87997"/>
                  </a:lnTo>
                  <a:lnTo>
                    <a:pt x="131540" y="99147"/>
                  </a:lnTo>
                  <a:lnTo>
                    <a:pt x="134557" y="106565"/>
                  </a:lnTo>
                  <a:lnTo>
                    <a:pt x="134229" y="115020"/>
                  </a:lnTo>
                  <a:lnTo>
                    <a:pt x="131670" y="124167"/>
                  </a:lnTo>
                  <a:lnTo>
                    <a:pt x="125285" y="130264"/>
                  </a:lnTo>
                  <a:lnTo>
                    <a:pt x="105713" y="137039"/>
                  </a:lnTo>
                  <a:lnTo>
                    <a:pt x="52854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41345" y="3121719"/>
              <a:ext cx="121978" cy="142116"/>
            </a:xfrm>
            <a:custGeom>
              <a:avLst/>
              <a:gdLst/>
              <a:ahLst/>
              <a:cxnLst/>
              <a:rect l="0" t="0" r="0" b="0"/>
              <a:pathLst>
                <a:path w="121978" h="142116">
                  <a:moveTo>
                    <a:pt x="6385" y="47358"/>
                  </a:moveTo>
                  <a:lnTo>
                    <a:pt x="23153" y="52948"/>
                  </a:lnTo>
                  <a:lnTo>
                    <a:pt x="40744" y="52572"/>
                  </a:lnTo>
                  <a:lnTo>
                    <a:pt x="97044" y="45705"/>
                  </a:lnTo>
                  <a:lnTo>
                    <a:pt x="115308" y="36485"/>
                  </a:lnTo>
                  <a:lnTo>
                    <a:pt x="119945" y="29581"/>
                  </a:lnTo>
                  <a:lnTo>
                    <a:pt x="121977" y="12551"/>
                  </a:lnTo>
                  <a:lnTo>
                    <a:pt x="117371" y="6606"/>
                  </a:lnTo>
                  <a:lnTo>
                    <a:pt x="99776" y="0"/>
                  </a:lnTo>
                  <a:lnTo>
                    <a:pt x="63562" y="1871"/>
                  </a:lnTo>
                  <a:lnTo>
                    <a:pt x="43106" y="9984"/>
                  </a:lnTo>
                  <a:lnTo>
                    <a:pt x="26215" y="22559"/>
                  </a:lnTo>
                  <a:lnTo>
                    <a:pt x="10909" y="39846"/>
                  </a:lnTo>
                  <a:lnTo>
                    <a:pt x="2547" y="62347"/>
                  </a:lnTo>
                  <a:lnTo>
                    <a:pt x="0" y="86775"/>
                  </a:lnTo>
                  <a:lnTo>
                    <a:pt x="2767" y="109331"/>
                  </a:lnTo>
                  <a:lnTo>
                    <a:pt x="11016" y="124815"/>
                  </a:lnTo>
                  <a:lnTo>
                    <a:pt x="27442" y="1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9025" y="3274362"/>
              <a:ext cx="1537162" cy="50238"/>
            </a:xfrm>
            <a:custGeom>
              <a:avLst/>
              <a:gdLst/>
              <a:ahLst/>
              <a:cxnLst/>
              <a:rect l="0" t="0" r="0" b="0"/>
              <a:pathLst>
                <a:path w="1537162" h="50238">
                  <a:moveTo>
                    <a:pt x="1537161" y="0"/>
                  </a:moveTo>
                  <a:lnTo>
                    <a:pt x="1478544" y="0"/>
                  </a:lnTo>
                  <a:lnTo>
                    <a:pt x="1415965" y="0"/>
                  </a:lnTo>
                  <a:lnTo>
                    <a:pt x="1365810" y="0"/>
                  </a:lnTo>
                  <a:lnTo>
                    <a:pt x="1306349" y="3120"/>
                  </a:lnTo>
                  <a:lnTo>
                    <a:pt x="1260542" y="5214"/>
                  </a:lnTo>
                  <a:lnTo>
                    <a:pt x="1209925" y="1545"/>
                  </a:lnTo>
                  <a:lnTo>
                    <a:pt x="1157883" y="458"/>
                  </a:lnTo>
                  <a:lnTo>
                    <a:pt x="1102298" y="136"/>
                  </a:lnTo>
                  <a:lnTo>
                    <a:pt x="1044495" y="41"/>
                  </a:lnTo>
                  <a:lnTo>
                    <a:pt x="987204" y="12"/>
                  </a:lnTo>
                  <a:lnTo>
                    <a:pt x="945295" y="5"/>
                  </a:lnTo>
                  <a:lnTo>
                    <a:pt x="899373" y="2"/>
                  </a:lnTo>
                  <a:lnTo>
                    <a:pt x="854787" y="1"/>
                  </a:lnTo>
                  <a:lnTo>
                    <a:pt x="796463" y="0"/>
                  </a:lnTo>
                  <a:lnTo>
                    <a:pt x="743307" y="0"/>
                  </a:lnTo>
                  <a:lnTo>
                    <a:pt x="679984" y="0"/>
                  </a:lnTo>
                  <a:lnTo>
                    <a:pt x="633278" y="1170"/>
                  </a:lnTo>
                  <a:lnTo>
                    <a:pt x="585224" y="5590"/>
                  </a:lnTo>
                  <a:lnTo>
                    <a:pt x="536570" y="8334"/>
                  </a:lnTo>
                  <a:lnTo>
                    <a:pt x="488820" y="10723"/>
                  </a:lnTo>
                  <a:lnTo>
                    <a:pt x="444201" y="15684"/>
                  </a:lnTo>
                  <a:lnTo>
                    <a:pt x="390798" y="19465"/>
                  </a:lnTo>
                  <a:lnTo>
                    <a:pt x="334161" y="26175"/>
                  </a:lnTo>
                  <a:lnTo>
                    <a:pt x="284105" y="29982"/>
                  </a:lnTo>
                  <a:lnTo>
                    <a:pt x="222870" y="36700"/>
                  </a:lnTo>
                  <a:lnTo>
                    <a:pt x="176652" y="39708"/>
                  </a:lnTo>
                  <a:lnTo>
                    <a:pt x="117072" y="44521"/>
                  </a:lnTo>
                  <a:lnTo>
                    <a:pt x="67834" y="50237"/>
                  </a:lnTo>
                  <a:lnTo>
                    <a:pt x="24389" y="488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63585" y="3131426"/>
              <a:ext cx="147400" cy="27124"/>
            </a:xfrm>
            <a:custGeom>
              <a:avLst/>
              <a:gdLst/>
              <a:ahLst/>
              <a:cxnLst/>
              <a:rect l="0" t="0" r="0" b="0"/>
              <a:pathLst>
                <a:path w="147400" h="27124">
                  <a:moveTo>
                    <a:pt x="147399" y="6066"/>
                  </a:moveTo>
                  <a:lnTo>
                    <a:pt x="113777" y="0"/>
                  </a:lnTo>
                  <a:lnTo>
                    <a:pt x="53992" y="1062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496459" y="2910804"/>
            <a:ext cx="1862340" cy="580696"/>
            <a:chOff x="2496459" y="2910804"/>
            <a:chExt cx="1862340" cy="580696"/>
          </a:xfrm>
        </p:grpSpPr>
        <p:sp>
          <p:nvSpPr>
            <p:cNvPr id="108" name="Freeform 107"/>
            <p:cNvSpPr/>
            <p:nvPr/>
          </p:nvSpPr>
          <p:spPr>
            <a:xfrm>
              <a:off x="2496459" y="2910804"/>
              <a:ext cx="390572" cy="366076"/>
            </a:xfrm>
            <a:custGeom>
              <a:avLst/>
              <a:gdLst/>
              <a:ahLst/>
              <a:cxnLst/>
              <a:rect l="0" t="0" r="0" b="0"/>
              <a:pathLst>
                <a:path w="390572" h="366076">
                  <a:moveTo>
                    <a:pt x="198836" y="5589"/>
                  </a:moveTo>
                  <a:lnTo>
                    <a:pt x="182068" y="0"/>
                  </a:lnTo>
                  <a:lnTo>
                    <a:pt x="164477" y="376"/>
                  </a:lnTo>
                  <a:lnTo>
                    <a:pt x="144961" y="5612"/>
                  </a:lnTo>
                  <a:lnTo>
                    <a:pt x="93389" y="34593"/>
                  </a:lnTo>
                  <a:lnTo>
                    <a:pt x="59810" y="70330"/>
                  </a:lnTo>
                  <a:lnTo>
                    <a:pt x="17631" y="132069"/>
                  </a:lnTo>
                  <a:lnTo>
                    <a:pt x="4895" y="164727"/>
                  </a:lnTo>
                  <a:lnTo>
                    <a:pt x="0" y="217092"/>
                  </a:lnTo>
                  <a:lnTo>
                    <a:pt x="4622" y="272496"/>
                  </a:lnTo>
                  <a:lnTo>
                    <a:pt x="13473" y="294230"/>
                  </a:lnTo>
                  <a:lnTo>
                    <a:pt x="43808" y="332836"/>
                  </a:lnTo>
                  <a:lnTo>
                    <a:pt x="66374" y="347175"/>
                  </a:lnTo>
                  <a:lnTo>
                    <a:pt x="124577" y="365911"/>
                  </a:lnTo>
                  <a:lnTo>
                    <a:pt x="175144" y="366075"/>
                  </a:lnTo>
                  <a:lnTo>
                    <a:pt x="221582" y="358715"/>
                  </a:lnTo>
                  <a:lnTo>
                    <a:pt x="278025" y="330106"/>
                  </a:lnTo>
                  <a:lnTo>
                    <a:pt x="329454" y="293585"/>
                  </a:lnTo>
                  <a:lnTo>
                    <a:pt x="359731" y="255760"/>
                  </a:lnTo>
                  <a:lnTo>
                    <a:pt x="389707" y="196389"/>
                  </a:lnTo>
                  <a:lnTo>
                    <a:pt x="390571" y="152720"/>
                  </a:lnTo>
                  <a:lnTo>
                    <a:pt x="383097" y="129082"/>
                  </a:lnTo>
                  <a:lnTo>
                    <a:pt x="370807" y="110778"/>
                  </a:lnTo>
                  <a:lnTo>
                    <a:pt x="344157" y="88489"/>
                  </a:lnTo>
                  <a:lnTo>
                    <a:pt x="324254" y="78309"/>
                  </a:lnTo>
                  <a:lnTo>
                    <a:pt x="262007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00714" y="3158301"/>
              <a:ext cx="115949" cy="333199"/>
            </a:xfrm>
            <a:custGeom>
              <a:avLst/>
              <a:gdLst/>
              <a:ahLst/>
              <a:cxnLst/>
              <a:rect l="0" t="0" r="0" b="0"/>
              <a:pathLst>
                <a:path w="115949" h="333199">
                  <a:moveTo>
                    <a:pt x="10436" y="95004"/>
                  </a:moveTo>
                  <a:lnTo>
                    <a:pt x="10436" y="152268"/>
                  </a:lnTo>
                  <a:lnTo>
                    <a:pt x="10436" y="204778"/>
                  </a:lnTo>
                  <a:lnTo>
                    <a:pt x="13555" y="261671"/>
                  </a:lnTo>
                  <a:lnTo>
                    <a:pt x="18769" y="312453"/>
                  </a:lnTo>
                  <a:lnTo>
                    <a:pt x="18819" y="333198"/>
                  </a:lnTo>
                  <a:lnTo>
                    <a:pt x="17194" y="332179"/>
                  </a:lnTo>
                  <a:lnTo>
                    <a:pt x="13440" y="318568"/>
                  </a:lnTo>
                  <a:lnTo>
                    <a:pt x="7910" y="268583"/>
                  </a:lnTo>
                  <a:lnTo>
                    <a:pt x="1488" y="208321"/>
                  </a:lnTo>
                  <a:lnTo>
                    <a:pt x="220" y="150186"/>
                  </a:lnTo>
                  <a:lnTo>
                    <a:pt x="0" y="100696"/>
                  </a:lnTo>
                  <a:lnTo>
                    <a:pt x="2274" y="52497"/>
                  </a:lnTo>
                  <a:lnTo>
                    <a:pt x="11098" y="30879"/>
                  </a:lnTo>
                  <a:lnTo>
                    <a:pt x="29219" y="5554"/>
                  </a:lnTo>
                  <a:lnTo>
                    <a:pt x="36996" y="1446"/>
                  </a:lnTo>
                  <a:lnTo>
                    <a:pt x="54996" y="0"/>
                  </a:lnTo>
                  <a:lnTo>
                    <a:pt x="84860" y="5764"/>
                  </a:lnTo>
                  <a:lnTo>
                    <a:pt x="110346" y="20470"/>
                  </a:lnTo>
                  <a:lnTo>
                    <a:pt x="114478" y="28937"/>
                  </a:lnTo>
                  <a:lnTo>
                    <a:pt x="115948" y="50823"/>
                  </a:lnTo>
                  <a:lnTo>
                    <a:pt x="109583" y="69909"/>
                  </a:lnTo>
                  <a:lnTo>
                    <a:pt x="104610" y="78274"/>
                  </a:lnTo>
                  <a:lnTo>
                    <a:pt x="98955" y="83851"/>
                  </a:lnTo>
                  <a:lnTo>
                    <a:pt x="73607" y="95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23183" y="3139540"/>
              <a:ext cx="104378" cy="327362"/>
            </a:xfrm>
            <a:custGeom>
              <a:avLst/>
              <a:gdLst/>
              <a:ahLst/>
              <a:cxnLst/>
              <a:rect l="0" t="0" r="0" b="0"/>
              <a:pathLst>
                <a:path w="104378" h="327362">
                  <a:moveTo>
                    <a:pt x="9065" y="103237"/>
                  </a:moveTo>
                  <a:lnTo>
                    <a:pt x="0" y="161854"/>
                  </a:lnTo>
                  <a:lnTo>
                    <a:pt x="6062" y="223264"/>
                  </a:lnTo>
                  <a:lnTo>
                    <a:pt x="11592" y="278547"/>
                  </a:lnTo>
                  <a:lnTo>
                    <a:pt x="24606" y="327361"/>
                  </a:lnTo>
                  <a:lnTo>
                    <a:pt x="22601" y="322170"/>
                  </a:lnTo>
                  <a:lnTo>
                    <a:pt x="12952" y="266196"/>
                  </a:lnTo>
                  <a:lnTo>
                    <a:pt x="10217" y="216122"/>
                  </a:lnTo>
                  <a:lnTo>
                    <a:pt x="9293" y="156687"/>
                  </a:lnTo>
                  <a:lnTo>
                    <a:pt x="9110" y="94298"/>
                  </a:lnTo>
                  <a:lnTo>
                    <a:pt x="11414" y="35224"/>
                  </a:lnTo>
                  <a:lnTo>
                    <a:pt x="20248" y="11008"/>
                  </a:lnTo>
                  <a:lnTo>
                    <a:pt x="28218" y="4316"/>
                  </a:lnTo>
                  <a:lnTo>
                    <a:pt x="38212" y="1025"/>
                  </a:lnTo>
                  <a:lnTo>
                    <a:pt x="49553" y="0"/>
                  </a:lnTo>
                  <a:lnTo>
                    <a:pt x="68394" y="5102"/>
                  </a:lnTo>
                  <a:lnTo>
                    <a:pt x="84567" y="16337"/>
                  </a:lnTo>
                  <a:lnTo>
                    <a:pt x="99553" y="33029"/>
                  </a:lnTo>
                  <a:lnTo>
                    <a:pt x="103316" y="43564"/>
                  </a:lnTo>
                  <a:lnTo>
                    <a:pt x="104377" y="67747"/>
                  </a:lnTo>
                  <a:lnTo>
                    <a:pt x="100683" y="78407"/>
                  </a:lnTo>
                  <a:lnTo>
                    <a:pt x="87219" y="96491"/>
                  </a:lnTo>
                  <a:lnTo>
                    <a:pt x="66417" y="106088"/>
                  </a:lnTo>
                  <a:lnTo>
                    <a:pt x="30122" y="113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82917" y="3095378"/>
              <a:ext cx="156346" cy="191701"/>
            </a:xfrm>
            <a:custGeom>
              <a:avLst/>
              <a:gdLst/>
              <a:ahLst/>
              <a:cxnLst/>
              <a:rect l="0" t="0" r="0" b="0"/>
              <a:pathLst>
                <a:path w="156346" h="191701">
                  <a:moveTo>
                    <a:pt x="70430" y="21057"/>
                  </a:moveTo>
                  <a:lnTo>
                    <a:pt x="53662" y="15468"/>
                  </a:lnTo>
                  <a:lnTo>
                    <a:pt x="36071" y="18963"/>
                  </a:lnTo>
                  <a:lnTo>
                    <a:pt x="26467" y="23170"/>
                  </a:lnTo>
                  <a:lnTo>
                    <a:pt x="12676" y="40323"/>
                  </a:lnTo>
                  <a:lnTo>
                    <a:pt x="3818" y="63545"/>
                  </a:lnTo>
                  <a:lnTo>
                    <a:pt x="0" y="102926"/>
                  </a:lnTo>
                  <a:lnTo>
                    <a:pt x="6928" y="143060"/>
                  </a:lnTo>
                  <a:lnTo>
                    <a:pt x="17251" y="166527"/>
                  </a:lnTo>
                  <a:lnTo>
                    <a:pt x="32757" y="182417"/>
                  </a:lnTo>
                  <a:lnTo>
                    <a:pt x="41805" y="188292"/>
                  </a:lnTo>
                  <a:lnTo>
                    <a:pt x="61217" y="191700"/>
                  </a:lnTo>
                  <a:lnTo>
                    <a:pt x="81543" y="188145"/>
                  </a:lnTo>
                  <a:lnTo>
                    <a:pt x="102275" y="178767"/>
                  </a:lnTo>
                  <a:lnTo>
                    <a:pt x="116949" y="163680"/>
                  </a:lnTo>
                  <a:lnTo>
                    <a:pt x="147049" y="112845"/>
                  </a:lnTo>
                  <a:lnTo>
                    <a:pt x="156345" y="83298"/>
                  </a:lnTo>
                  <a:lnTo>
                    <a:pt x="155018" y="56909"/>
                  </a:lnTo>
                  <a:lnTo>
                    <a:pt x="151388" y="44958"/>
                  </a:lnTo>
                  <a:lnTo>
                    <a:pt x="137997" y="28560"/>
                  </a:lnTo>
                  <a:lnTo>
                    <a:pt x="914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81323" y="3077248"/>
              <a:ext cx="182600" cy="176058"/>
            </a:xfrm>
            <a:custGeom>
              <a:avLst/>
              <a:gdLst/>
              <a:ahLst/>
              <a:cxnLst/>
              <a:rect l="0" t="0" r="0" b="0"/>
              <a:pathLst>
                <a:path w="182600" h="176058">
                  <a:moveTo>
                    <a:pt x="135236" y="18130"/>
                  </a:moveTo>
                  <a:lnTo>
                    <a:pt x="118469" y="6952"/>
                  </a:lnTo>
                  <a:lnTo>
                    <a:pt x="85684" y="0"/>
                  </a:lnTo>
                  <a:lnTo>
                    <a:pt x="51924" y="3529"/>
                  </a:lnTo>
                  <a:lnTo>
                    <a:pt x="33478" y="12031"/>
                  </a:lnTo>
                  <a:lnTo>
                    <a:pt x="2572" y="36552"/>
                  </a:lnTo>
                  <a:lnTo>
                    <a:pt x="0" y="43279"/>
                  </a:lnTo>
                  <a:lnTo>
                    <a:pt x="625" y="50104"/>
                  </a:lnTo>
                  <a:lnTo>
                    <a:pt x="3382" y="56994"/>
                  </a:lnTo>
                  <a:lnTo>
                    <a:pt x="11068" y="61586"/>
                  </a:lnTo>
                  <a:lnTo>
                    <a:pt x="70503" y="75152"/>
                  </a:lnTo>
                  <a:lnTo>
                    <a:pt x="132835" y="86730"/>
                  </a:lnTo>
                  <a:lnTo>
                    <a:pt x="176876" y="110449"/>
                  </a:lnTo>
                  <a:lnTo>
                    <a:pt x="181713" y="118280"/>
                  </a:lnTo>
                  <a:lnTo>
                    <a:pt x="182599" y="127011"/>
                  </a:lnTo>
                  <a:lnTo>
                    <a:pt x="180849" y="136341"/>
                  </a:lnTo>
                  <a:lnTo>
                    <a:pt x="176174" y="143730"/>
                  </a:lnTo>
                  <a:lnTo>
                    <a:pt x="161619" y="155061"/>
                  </a:lnTo>
                  <a:lnTo>
                    <a:pt x="124850" y="170697"/>
                  </a:lnTo>
                  <a:lnTo>
                    <a:pt x="93122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53430" y="312696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74487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21844" y="299009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32414" y="2990093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21331" y="210690"/>
                  </a:lnTo>
                  <a:lnTo>
                    <a:pt x="31667" y="260128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37658" y="3110846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72745" y="0"/>
                  </a:lnTo>
                  <a:lnTo>
                    <a:pt x="110947" y="4044"/>
                  </a:lnTo>
                  <a:lnTo>
                    <a:pt x="50252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184185" y="3066980"/>
              <a:ext cx="174614" cy="186326"/>
            </a:xfrm>
            <a:custGeom>
              <a:avLst/>
              <a:gdLst/>
              <a:ahLst/>
              <a:cxnLst/>
              <a:rect l="0" t="0" r="0" b="0"/>
              <a:pathLst>
                <a:path w="174614" h="186326">
                  <a:moveTo>
                    <a:pt x="48270" y="81040"/>
                  </a:moveTo>
                  <a:lnTo>
                    <a:pt x="106887" y="81040"/>
                  </a:lnTo>
                  <a:lnTo>
                    <a:pt x="141678" y="75451"/>
                  </a:lnTo>
                  <a:lnTo>
                    <a:pt x="150316" y="70295"/>
                  </a:lnTo>
                  <a:lnTo>
                    <a:pt x="163034" y="55208"/>
                  </a:lnTo>
                  <a:lnTo>
                    <a:pt x="164554" y="46271"/>
                  </a:lnTo>
                  <a:lnTo>
                    <a:pt x="160004" y="26983"/>
                  </a:lnTo>
                  <a:lnTo>
                    <a:pt x="147063" y="12951"/>
                  </a:lnTo>
                  <a:lnTo>
                    <a:pt x="138698" y="7572"/>
                  </a:lnTo>
                  <a:lnTo>
                    <a:pt x="104570" y="0"/>
                  </a:lnTo>
                  <a:lnTo>
                    <a:pt x="70411" y="3346"/>
                  </a:lnTo>
                  <a:lnTo>
                    <a:pt x="48752" y="14924"/>
                  </a:lnTo>
                  <a:lnTo>
                    <a:pt x="19947" y="41173"/>
                  </a:lnTo>
                  <a:lnTo>
                    <a:pt x="11841" y="50953"/>
                  </a:lnTo>
                  <a:lnTo>
                    <a:pt x="2834" y="74297"/>
                  </a:lnTo>
                  <a:lnTo>
                    <a:pt x="0" y="99100"/>
                  </a:lnTo>
                  <a:lnTo>
                    <a:pt x="2641" y="121822"/>
                  </a:lnTo>
                  <a:lnTo>
                    <a:pt x="10833" y="140500"/>
                  </a:lnTo>
                  <a:lnTo>
                    <a:pt x="16293" y="148756"/>
                  </a:lnTo>
                  <a:lnTo>
                    <a:pt x="46335" y="171554"/>
                  </a:lnTo>
                  <a:lnTo>
                    <a:pt x="90461" y="181949"/>
                  </a:lnTo>
                  <a:lnTo>
                    <a:pt x="145858" y="185461"/>
                  </a:lnTo>
                  <a:lnTo>
                    <a:pt x="174613" y="186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38051" y="3632331"/>
            <a:ext cx="4268188" cy="686550"/>
            <a:chOff x="438051" y="3632331"/>
            <a:chExt cx="4268188" cy="686550"/>
          </a:xfrm>
        </p:grpSpPr>
        <p:sp>
          <p:nvSpPr>
            <p:cNvPr id="120" name="Freeform 119"/>
            <p:cNvSpPr/>
            <p:nvPr/>
          </p:nvSpPr>
          <p:spPr>
            <a:xfrm>
              <a:off x="438051" y="3775817"/>
              <a:ext cx="359308" cy="359015"/>
            </a:xfrm>
            <a:custGeom>
              <a:avLst/>
              <a:gdLst/>
              <a:ahLst/>
              <a:cxnLst/>
              <a:rect l="0" t="0" r="0" b="0"/>
              <a:pathLst>
                <a:path w="359308" h="359015">
                  <a:moveTo>
                    <a:pt x="225244" y="24970"/>
                  </a:moveTo>
                  <a:lnTo>
                    <a:pt x="207263" y="9329"/>
                  </a:lnTo>
                  <a:lnTo>
                    <a:pt x="190346" y="1251"/>
                  </a:lnTo>
                  <a:lnTo>
                    <a:pt x="168010" y="0"/>
                  </a:lnTo>
                  <a:lnTo>
                    <a:pt x="121132" y="8729"/>
                  </a:lnTo>
                  <a:lnTo>
                    <a:pt x="67471" y="36595"/>
                  </a:lnTo>
                  <a:lnTo>
                    <a:pt x="47498" y="51194"/>
                  </a:lnTo>
                  <a:lnTo>
                    <a:pt x="30822" y="69380"/>
                  </a:lnTo>
                  <a:lnTo>
                    <a:pt x="13869" y="104939"/>
                  </a:lnTo>
                  <a:lnTo>
                    <a:pt x="0" y="166112"/>
                  </a:lnTo>
                  <a:lnTo>
                    <a:pt x="6100" y="227589"/>
                  </a:lnTo>
                  <a:lnTo>
                    <a:pt x="13203" y="257742"/>
                  </a:lnTo>
                  <a:lnTo>
                    <a:pt x="43480" y="309622"/>
                  </a:lnTo>
                  <a:lnTo>
                    <a:pt x="69613" y="335349"/>
                  </a:lnTo>
                  <a:lnTo>
                    <a:pt x="105171" y="352201"/>
                  </a:lnTo>
                  <a:lnTo>
                    <a:pt x="145343" y="359014"/>
                  </a:lnTo>
                  <a:lnTo>
                    <a:pt x="192433" y="352910"/>
                  </a:lnTo>
                  <a:lnTo>
                    <a:pt x="251729" y="337059"/>
                  </a:lnTo>
                  <a:lnTo>
                    <a:pt x="286904" y="321122"/>
                  </a:lnTo>
                  <a:lnTo>
                    <a:pt x="319553" y="295992"/>
                  </a:lnTo>
                  <a:lnTo>
                    <a:pt x="340275" y="266320"/>
                  </a:lnTo>
                  <a:lnTo>
                    <a:pt x="356587" y="216447"/>
                  </a:lnTo>
                  <a:lnTo>
                    <a:pt x="359307" y="176590"/>
                  </a:lnTo>
                  <a:lnTo>
                    <a:pt x="347244" y="120282"/>
                  </a:lnTo>
                  <a:lnTo>
                    <a:pt x="325469" y="71657"/>
                  </a:lnTo>
                  <a:lnTo>
                    <a:pt x="312292" y="53129"/>
                  </a:lnTo>
                  <a:lnTo>
                    <a:pt x="295517" y="40215"/>
                  </a:lnTo>
                  <a:lnTo>
                    <a:pt x="269462" y="29487"/>
                  </a:lnTo>
                  <a:lnTo>
                    <a:pt x="246301" y="2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39231" y="3937330"/>
              <a:ext cx="116976" cy="381551"/>
            </a:xfrm>
            <a:custGeom>
              <a:avLst/>
              <a:gdLst/>
              <a:ahLst/>
              <a:cxnLst/>
              <a:rect l="0" t="0" r="0" b="0"/>
              <a:pathLst>
                <a:path w="116976" h="381551">
                  <a:moveTo>
                    <a:pt x="8333" y="158255"/>
                  </a:moveTo>
                  <a:lnTo>
                    <a:pt x="0" y="207186"/>
                  </a:lnTo>
                  <a:lnTo>
                    <a:pt x="1575" y="248793"/>
                  </a:lnTo>
                  <a:lnTo>
                    <a:pt x="6998" y="299881"/>
                  </a:lnTo>
                  <a:lnTo>
                    <a:pt x="9239" y="353863"/>
                  </a:lnTo>
                  <a:lnTo>
                    <a:pt x="13805" y="377383"/>
                  </a:lnTo>
                  <a:lnTo>
                    <a:pt x="16661" y="381550"/>
                  </a:lnTo>
                  <a:lnTo>
                    <a:pt x="19734" y="380818"/>
                  </a:lnTo>
                  <a:lnTo>
                    <a:pt x="22953" y="376820"/>
                  </a:lnTo>
                  <a:lnTo>
                    <a:pt x="27483" y="348837"/>
                  </a:lnTo>
                  <a:lnTo>
                    <a:pt x="21778" y="296290"/>
                  </a:lnTo>
                  <a:lnTo>
                    <a:pt x="16318" y="237037"/>
                  </a:lnTo>
                  <a:lnTo>
                    <a:pt x="9911" y="185255"/>
                  </a:lnTo>
                  <a:lnTo>
                    <a:pt x="2579" y="129967"/>
                  </a:lnTo>
                  <a:lnTo>
                    <a:pt x="6850" y="73986"/>
                  </a:lnTo>
                  <a:lnTo>
                    <a:pt x="13630" y="23456"/>
                  </a:lnTo>
                  <a:lnTo>
                    <a:pt x="18883" y="14577"/>
                  </a:lnTo>
                  <a:lnTo>
                    <a:pt x="34079" y="1591"/>
                  </a:lnTo>
                  <a:lnTo>
                    <a:pt x="41875" y="0"/>
                  </a:lnTo>
                  <a:lnTo>
                    <a:pt x="49412" y="1279"/>
                  </a:lnTo>
                  <a:lnTo>
                    <a:pt x="64025" y="8939"/>
                  </a:lnTo>
                  <a:lnTo>
                    <a:pt x="99520" y="39604"/>
                  </a:lnTo>
                  <a:lnTo>
                    <a:pt x="115030" y="71367"/>
                  </a:lnTo>
                  <a:lnTo>
                    <a:pt x="116975" y="97021"/>
                  </a:lnTo>
                  <a:lnTo>
                    <a:pt x="115856" y="110414"/>
                  </a:lnTo>
                  <a:lnTo>
                    <a:pt x="110431" y="120512"/>
                  </a:lnTo>
                  <a:lnTo>
                    <a:pt x="91925" y="134851"/>
                  </a:lnTo>
                  <a:lnTo>
                    <a:pt x="39919" y="147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88493" y="3905520"/>
              <a:ext cx="144873" cy="190066"/>
            </a:xfrm>
            <a:custGeom>
              <a:avLst/>
              <a:gdLst/>
              <a:ahLst/>
              <a:cxnLst/>
              <a:rect l="0" t="0" r="0" b="0"/>
              <a:pathLst>
                <a:path w="144873" h="190066">
                  <a:moveTo>
                    <a:pt x="48584" y="105837"/>
                  </a:moveTo>
                  <a:lnTo>
                    <a:pt x="86062" y="97504"/>
                  </a:lnTo>
                  <a:lnTo>
                    <a:pt x="108525" y="93945"/>
                  </a:lnTo>
                  <a:lnTo>
                    <a:pt x="126307" y="84564"/>
                  </a:lnTo>
                  <a:lnTo>
                    <a:pt x="138890" y="66356"/>
                  </a:lnTo>
                  <a:lnTo>
                    <a:pt x="143883" y="54950"/>
                  </a:lnTo>
                  <a:lnTo>
                    <a:pt x="144872" y="45006"/>
                  </a:lnTo>
                  <a:lnTo>
                    <a:pt x="139732" y="27718"/>
                  </a:lnTo>
                  <a:lnTo>
                    <a:pt x="118095" y="4832"/>
                  </a:lnTo>
                  <a:lnTo>
                    <a:pt x="108963" y="1066"/>
                  </a:lnTo>
                  <a:lnTo>
                    <a:pt x="89457" y="0"/>
                  </a:lnTo>
                  <a:lnTo>
                    <a:pt x="58745" y="5978"/>
                  </a:lnTo>
                  <a:lnTo>
                    <a:pt x="33008" y="20747"/>
                  </a:lnTo>
                  <a:lnTo>
                    <a:pt x="10564" y="45530"/>
                  </a:lnTo>
                  <a:lnTo>
                    <a:pt x="2440" y="68116"/>
                  </a:lnTo>
                  <a:lnTo>
                    <a:pt x="0" y="92582"/>
                  </a:lnTo>
                  <a:lnTo>
                    <a:pt x="2815" y="115153"/>
                  </a:lnTo>
                  <a:lnTo>
                    <a:pt x="16566" y="147592"/>
                  </a:lnTo>
                  <a:lnTo>
                    <a:pt x="41047" y="173841"/>
                  </a:lnTo>
                  <a:lnTo>
                    <a:pt x="57323" y="182855"/>
                  </a:lnTo>
                  <a:lnTo>
                    <a:pt x="80170" y="190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277689" y="3916601"/>
              <a:ext cx="80488" cy="159463"/>
            </a:xfrm>
            <a:custGeom>
              <a:avLst/>
              <a:gdLst/>
              <a:ahLst/>
              <a:cxnLst/>
              <a:rect l="0" t="0" r="0" b="0"/>
              <a:pathLst>
                <a:path w="80488" h="159463">
                  <a:moveTo>
                    <a:pt x="6787" y="84228"/>
                  </a:moveTo>
                  <a:lnTo>
                    <a:pt x="24746" y="138103"/>
                  </a:lnTo>
                  <a:lnTo>
                    <a:pt x="31536" y="158475"/>
                  </a:lnTo>
                  <a:lnTo>
                    <a:pt x="33815" y="159462"/>
                  </a:lnTo>
                  <a:lnTo>
                    <a:pt x="36347" y="144961"/>
                  </a:lnTo>
                  <a:lnTo>
                    <a:pt x="31233" y="125259"/>
                  </a:lnTo>
                  <a:lnTo>
                    <a:pt x="4677" y="72387"/>
                  </a:lnTo>
                  <a:lnTo>
                    <a:pt x="0" y="46990"/>
                  </a:lnTo>
                  <a:lnTo>
                    <a:pt x="4161" y="26343"/>
                  </a:lnTo>
                  <a:lnTo>
                    <a:pt x="8546" y="17562"/>
                  </a:lnTo>
                  <a:lnTo>
                    <a:pt x="16148" y="11708"/>
                  </a:lnTo>
                  <a:lnTo>
                    <a:pt x="46866" y="3469"/>
                  </a:lnTo>
                  <a:lnTo>
                    <a:pt x="804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21153" y="3966366"/>
              <a:ext cx="210765" cy="118891"/>
            </a:xfrm>
            <a:custGeom>
              <a:avLst/>
              <a:gdLst/>
              <a:ahLst/>
              <a:cxnLst/>
              <a:rect l="0" t="0" r="0" b="0"/>
              <a:pathLst>
                <a:path w="210765" h="118891">
                  <a:moveTo>
                    <a:pt x="137064" y="55520"/>
                  </a:moveTo>
                  <a:lnTo>
                    <a:pt x="121423" y="37539"/>
                  </a:lnTo>
                  <a:lnTo>
                    <a:pt x="113345" y="20622"/>
                  </a:lnTo>
                  <a:lnTo>
                    <a:pt x="99616" y="7644"/>
                  </a:lnTo>
                  <a:lnTo>
                    <a:pt x="91042" y="2546"/>
                  </a:lnTo>
                  <a:lnTo>
                    <a:pt x="72156" y="0"/>
                  </a:lnTo>
                  <a:lnTo>
                    <a:pt x="31436" y="7898"/>
                  </a:lnTo>
                  <a:lnTo>
                    <a:pt x="13689" y="20317"/>
                  </a:lnTo>
                  <a:lnTo>
                    <a:pt x="5681" y="28542"/>
                  </a:lnTo>
                  <a:lnTo>
                    <a:pt x="1512" y="37534"/>
                  </a:lnTo>
                  <a:lnTo>
                    <a:pt x="0" y="56885"/>
                  </a:lnTo>
                  <a:lnTo>
                    <a:pt x="5726" y="87510"/>
                  </a:lnTo>
                  <a:lnTo>
                    <a:pt x="20420" y="113221"/>
                  </a:lnTo>
                  <a:lnTo>
                    <a:pt x="28886" y="117384"/>
                  </a:lnTo>
                  <a:lnTo>
                    <a:pt x="50770" y="118890"/>
                  </a:lnTo>
                  <a:lnTo>
                    <a:pt x="69855" y="112540"/>
                  </a:lnTo>
                  <a:lnTo>
                    <a:pt x="78220" y="107571"/>
                  </a:lnTo>
                  <a:lnTo>
                    <a:pt x="90634" y="92692"/>
                  </a:lnTo>
                  <a:lnTo>
                    <a:pt x="108136" y="54543"/>
                  </a:lnTo>
                  <a:lnTo>
                    <a:pt x="111929" y="51359"/>
                  </a:lnTo>
                  <a:lnTo>
                    <a:pt x="115628" y="52746"/>
                  </a:lnTo>
                  <a:lnTo>
                    <a:pt x="143080" y="87173"/>
                  </a:lnTo>
                  <a:lnTo>
                    <a:pt x="180367" y="106789"/>
                  </a:lnTo>
                  <a:lnTo>
                    <a:pt x="210764" y="118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57913" y="3727088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3" y="135785"/>
                  </a:lnTo>
                  <a:lnTo>
                    <a:pt x="20153" y="186721"/>
                  </a:lnTo>
                  <a:lnTo>
                    <a:pt x="24722" y="238859"/>
                  </a:lnTo>
                  <a:lnTo>
                    <a:pt x="34672" y="299303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547689" y="3906072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0714" y="0"/>
                  </a:lnTo>
                  <a:lnTo>
                    <a:pt x="109230" y="0"/>
                  </a:lnTo>
                  <a:lnTo>
                    <a:pt x="49912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63544" y="3885015"/>
              <a:ext cx="6066" cy="168457"/>
            </a:xfrm>
            <a:custGeom>
              <a:avLst/>
              <a:gdLst/>
              <a:ahLst/>
              <a:cxnLst/>
              <a:rect l="0" t="0" r="0" b="0"/>
              <a:pathLst>
                <a:path w="6066" h="168457">
                  <a:moveTo>
                    <a:pt x="0" y="0"/>
                  </a:moveTo>
                  <a:lnTo>
                    <a:pt x="0" y="58617"/>
                  </a:lnTo>
                  <a:lnTo>
                    <a:pt x="6065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53015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50616" y="3895544"/>
              <a:ext cx="121073" cy="179476"/>
            </a:xfrm>
            <a:custGeom>
              <a:avLst/>
              <a:gdLst/>
              <a:ahLst/>
              <a:cxnLst/>
              <a:rect l="0" t="0" r="0" b="0"/>
              <a:pathLst>
                <a:path w="121073" h="179476">
                  <a:moveTo>
                    <a:pt x="70855" y="42114"/>
                  </a:moveTo>
                  <a:lnTo>
                    <a:pt x="39573" y="51689"/>
                  </a:lnTo>
                  <a:lnTo>
                    <a:pt x="23416" y="62357"/>
                  </a:lnTo>
                  <a:lnTo>
                    <a:pt x="11557" y="78017"/>
                  </a:lnTo>
                  <a:lnTo>
                    <a:pt x="3556" y="97845"/>
                  </a:lnTo>
                  <a:lnTo>
                    <a:pt x="0" y="122255"/>
                  </a:lnTo>
                  <a:lnTo>
                    <a:pt x="4659" y="142463"/>
                  </a:lnTo>
                  <a:lnTo>
                    <a:pt x="26714" y="174500"/>
                  </a:lnTo>
                  <a:lnTo>
                    <a:pt x="34408" y="178334"/>
                  </a:lnTo>
                  <a:lnTo>
                    <a:pt x="52317" y="179475"/>
                  </a:lnTo>
                  <a:lnTo>
                    <a:pt x="82130" y="173540"/>
                  </a:lnTo>
                  <a:lnTo>
                    <a:pt x="90070" y="168336"/>
                  </a:lnTo>
                  <a:lnTo>
                    <a:pt x="102012" y="153195"/>
                  </a:lnTo>
                  <a:lnTo>
                    <a:pt x="115311" y="124940"/>
                  </a:lnTo>
                  <a:lnTo>
                    <a:pt x="121072" y="88752"/>
                  </a:lnTo>
                  <a:lnTo>
                    <a:pt x="117190" y="53983"/>
                  </a:lnTo>
                  <a:lnTo>
                    <a:pt x="108606" y="35300"/>
                  </a:lnTo>
                  <a:lnTo>
                    <a:pt x="81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26756" y="3892269"/>
              <a:ext cx="113126" cy="184816"/>
            </a:xfrm>
            <a:custGeom>
              <a:avLst/>
              <a:gdLst/>
              <a:ahLst/>
              <a:cxnLst/>
              <a:rect l="0" t="0" r="0" b="0"/>
              <a:pathLst>
                <a:path w="113126" h="184816">
                  <a:moveTo>
                    <a:pt x="0" y="55917"/>
                  </a:moveTo>
                  <a:lnTo>
                    <a:pt x="3120" y="98609"/>
                  </a:lnTo>
                  <a:lnTo>
                    <a:pt x="10723" y="157985"/>
                  </a:lnTo>
                  <a:lnTo>
                    <a:pt x="16305" y="184815"/>
                  </a:lnTo>
                  <a:lnTo>
                    <a:pt x="15549" y="183963"/>
                  </a:lnTo>
                  <a:lnTo>
                    <a:pt x="13876" y="179886"/>
                  </a:lnTo>
                  <a:lnTo>
                    <a:pt x="7850" y="123874"/>
                  </a:lnTo>
                  <a:lnTo>
                    <a:pt x="2326" y="75273"/>
                  </a:lnTo>
                  <a:lnTo>
                    <a:pt x="6049" y="17627"/>
                  </a:lnTo>
                  <a:lnTo>
                    <a:pt x="12221" y="9333"/>
                  </a:lnTo>
                  <a:lnTo>
                    <a:pt x="21016" y="3804"/>
                  </a:lnTo>
                  <a:lnTo>
                    <a:pt x="31558" y="118"/>
                  </a:lnTo>
                  <a:lnTo>
                    <a:pt x="40926" y="0"/>
                  </a:lnTo>
                  <a:lnTo>
                    <a:pt x="57574" y="6109"/>
                  </a:lnTo>
                  <a:lnTo>
                    <a:pt x="80100" y="28291"/>
                  </a:lnTo>
                  <a:lnTo>
                    <a:pt x="104279" y="77496"/>
                  </a:lnTo>
                  <a:lnTo>
                    <a:pt x="112396" y="111834"/>
                  </a:lnTo>
                  <a:lnTo>
                    <a:pt x="113125" y="133412"/>
                  </a:lnTo>
                  <a:lnTo>
                    <a:pt x="111681" y="139166"/>
                  </a:lnTo>
                  <a:lnTo>
                    <a:pt x="105285" y="150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334412" y="3895544"/>
              <a:ext cx="108200" cy="168457"/>
            </a:xfrm>
            <a:custGeom>
              <a:avLst/>
              <a:gdLst/>
              <a:ahLst/>
              <a:cxnLst/>
              <a:rect l="0" t="0" r="0" b="0"/>
              <a:pathLst>
                <a:path w="108200" h="168457">
                  <a:moveTo>
                    <a:pt x="108199" y="0"/>
                  </a:moveTo>
                  <a:lnTo>
                    <a:pt x="49582" y="0"/>
                  </a:lnTo>
                  <a:lnTo>
                    <a:pt x="29115" y="6239"/>
                  </a:lnTo>
                  <a:lnTo>
                    <a:pt x="20381" y="11178"/>
                  </a:lnTo>
                  <a:lnTo>
                    <a:pt x="7558" y="26025"/>
                  </a:lnTo>
                  <a:lnTo>
                    <a:pt x="2500" y="34897"/>
                  </a:lnTo>
                  <a:lnTo>
                    <a:pt x="0" y="54114"/>
                  </a:lnTo>
                  <a:lnTo>
                    <a:pt x="972" y="64152"/>
                  </a:lnTo>
                  <a:lnTo>
                    <a:pt x="5128" y="72014"/>
                  </a:lnTo>
                  <a:lnTo>
                    <a:pt x="19106" y="83868"/>
                  </a:lnTo>
                  <a:lnTo>
                    <a:pt x="77110" y="108455"/>
                  </a:lnTo>
                  <a:lnTo>
                    <a:pt x="102757" y="124811"/>
                  </a:lnTo>
                  <a:lnTo>
                    <a:pt x="105741" y="131171"/>
                  </a:lnTo>
                  <a:lnTo>
                    <a:pt x="105390" y="137750"/>
                  </a:lnTo>
                  <a:lnTo>
                    <a:pt x="102817" y="144476"/>
                  </a:lnTo>
                  <a:lnTo>
                    <a:pt x="90599" y="155068"/>
                  </a:lnTo>
                  <a:lnTo>
                    <a:pt x="74640" y="162505"/>
                  </a:lnTo>
                  <a:lnTo>
                    <a:pt x="450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6953" y="4107379"/>
              <a:ext cx="1968830" cy="177720"/>
            </a:xfrm>
            <a:custGeom>
              <a:avLst/>
              <a:gdLst/>
              <a:ahLst/>
              <a:cxnLst/>
              <a:rect l="0" t="0" r="0" b="0"/>
              <a:pathLst>
                <a:path w="1968830" h="177720">
                  <a:moveTo>
                    <a:pt x="1968829" y="19792"/>
                  </a:moveTo>
                  <a:lnTo>
                    <a:pt x="1910212" y="14203"/>
                  </a:lnTo>
                  <a:lnTo>
                    <a:pt x="1847633" y="3003"/>
                  </a:lnTo>
                  <a:lnTo>
                    <a:pt x="1796308" y="0"/>
                  </a:lnTo>
                  <a:lnTo>
                    <a:pt x="1746396" y="279"/>
                  </a:lnTo>
                  <a:lnTo>
                    <a:pt x="1687546" y="10261"/>
                  </a:lnTo>
                  <a:lnTo>
                    <a:pt x="1629682" y="20088"/>
                  </a:lnTo>
                  <a:lnTo>
                    <a:pt x="1574323" y="27288"/>
                  </a:lnTo>
                  <a:lnTo>
                    <a:pt x="1513696" y="29721"/>
                  </a:lnTo>
                  <a:lnTo>
                    <a:pt x="1450883" y="38574"/>
                  </a:lnTo>
                  <a:lnTo>
                    <a:pt x="1396376" y="40399"/>
                  </a:lnTo>
                  <a:lnTo>
                    <a:pt x="1334870" y="49123"/>
                  </a:lnTo>
                  <a:lnTo>
                    <a:pt x="1280523" y="56521"/>
                  </a:lnTo>
                  <a:lnTo>
                    <a:pt x="1221954" y="65899"/>
                  </a:lnTo>
                  <a:lnTo>
                    <a:pt x="1169505" y="70498"/>
                  </a:lnTo>
                  <a:lnTo>
                    <a:pt x="1109861" y="79287"/>
                  </a:lnTo>
                  <a:lnTo>
                    <a:pt x="1049900" y="82237"/>
                  </a:lnTo>
                  <a:lnTo>
                    <a:pt x="987666" y="82819"/>
                  </a:lnTo>
                  <a:lnTo>
                    <a:pt x="930313" y="82934"/>
                  </a:lnTo>
                  <a:lnTo>
                    <a:pt x="873924" y="86077"/>
                  </a:lnTo>
                  <a:lnTo>
                    <a:pt x="817725" y="92027"/>
                  </a:lnTo>
                  <a:lnTo>
                    <a:pt x="754328" y="93202"/>
                  </a:lnTo>
                  <a:lnTo>
                    <a:pt x="695532" y="96554"/>
                  </a:lnTo>
                  <a:lnTo>
                    <a:pt x="638857" y="102545"/>
                  </a:lnTo>
                  <a:lnTo>
                    <a:pt x="582602" y="103728"/>
                  </a:lnTo>
                  <a:lnTo>
                    <a:pt x="526430" y="103962"/>
                  </a:lnTo>
                  <a:lnTo>
                    <a:pt x="464685" y="104008"/>
                  </a:lnTo>
                  <a:lnTo>
                    <a:pt x="421386" y="107134"/>
                  </a:lnTo>
                  <a:lnTo>
                    <a:pt x="370946" y="112423"/>
                  </a:lnTo>
                  <a:lnTo>
                    <a:pt x="317333" y="118673"/>
                  </a:lnTo>
                  <a:lnTo>
                    <a:pt x="256891" y="123179"/>
                  </a:lnTo>
                  <a:lnTo>
                    <a:pt x="194547" y="133107"/>
                  </a:lnTo>
                  <a:lnTo>
                    <a:pt x="137171" y="146334"/>
                  </a:lnTo>
                  <a:lnTo>
                    <a:pt x="80778" y="160211"/>
                  </a:lnTo>
                  <a:lnTo>
                    <a:pt x="25109" y="174605"/>
                  </a:lnTo>
                  <a:lnTo>
                    <a:pt x="0" y="177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11067" y="394818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16476" y="3684974"/>
              <a:ext cx="52644" cy="242156"/>
            </a:xfrm>
            <a:custGeom>
              <a:avLst/>
              <a:gdLst/>
              <a:ahLst/>
              <a:cxnLst/>
              <a:rect l="0" t="0" r="0" b="0"/>
              <a:pathLst>
                <a:path w="52644" h="242156">
                  <a:moveTo>
                    <a:pt x="52643" y="0"/>
                  </a:moveTo>
                  <a:lnTo>
                    <a:pt x="41464" y="11178"/>
                  </a:lnTo>
                  <a:lnTo>
                    <a:pt x="17799" y="73217"/>
                  </a:lnTo>
                  <a:lnTo>
                    <a:pt x="11965" y="131359"/>
                  </a:lnTo>
                  <a:lnTo>
                    <a:pt x="7693" y="18599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63834" y="382184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84932" y="3906072"/>
              <a:ext cx="48416" cy="105286"/>
            </a:xfrm>
            <a:custGeom>
              <a:avLst/>
              <a:gdLst/>
              <a:ahLst/>
              <a:cxnLst/>
              <a:rect l="0" t="0" r="0" b="0"/>
              <a:pathLst>
                <a:path w="48416" h="105286">
                  <a:moveTo>
                    <a:pt x="0" y="0"/>
                  </a:moveTo>
                  <a:lnTo>
                    <a:pt x="38374" y="29309"/>
                  </a:lnTo>
                  <a:lnTo>
                    <a:pt x="46301" y="48901"/>
                  </a:lnTo>
                  <a:lnTo>
                    <a:pt x="48415" y="60676"/>
                  </a:lnTo>
                  <a:lnTo>
                    <a:pt x="44525" y="80000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84974" y="376920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5589"/>
                  </a:lnTo>
                  <a:lnTo>
                    <a:pt x="4630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27129" y="3832373"/>
              <a:ext cx="29690" cy="126343"/>
            </a:xfrm>
            <a:custGeom>
              <a:avLst/>
              <a:gdLst/>
              <a:ahLst/>
              <a:cxnLst/>
              <a:rect l="0" t="0" r="0" b="0"/>
              <a:pathLst>
                <a:path w="29690" h="126343">
                  <a:moveTo>
                    <a:pt x="10529" y="0"/>
                  </a:moveTo>
                  <a:lnTo>
                    <a:pt x="27317" y="55045"/>
                  </a:lnTo>
                  <a:lnTo>
                    <a:pt x="29689" y="79836"/>
                  </a:lnTo>
                  <a:lnTo>
                    <a:pt x="24504" y="100213"/>
                  </a:lnTo>
                  <a:lnTo>
                    <a:pt x="15570" y="1147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16642" y="3663917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81783" y="58563"/>
                  </a:lnTo>
                  <a:lnTo>
                    <a:pt x="22278" y="1171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27171" y="3716559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58248" y="48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58798" y="3790259"/>
              <a:ext cx="25621" cy="115814"/>
            </a:xfrm>
            <a:custGeom>
              <a:avLst/>
              <a:gdLst/>
              <a:ahLst/>
              <a:cxnLst/>
              <a:rect l="0" t="0" r="0" b="0"/>
              <a:pathLst>
                <a:path w="25621" h="115814">
                  <a:moveTo>
                    <a:pt x="10528" y="0"/>
                  </a:moveTo>
                  <a:lnTo>
                    <a:pt x="25182" y="43962"/>
                  </a:lnTo>
                  <a:lnTo>
                    <a:pt x="25620" y="63992"/>
                  </a:lnTo>
                  <a:lnTo>
                    <a:pt x="20745" y="8342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48311" y="369550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395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43067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43067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105699" y="4598251"/>
            <a:ext cx="1284478" cy="391802"/>
            <a:chOff x="2105699" y="4598251"/>
            <a:chExt cx="1284478" cy="391802"/>
          </a:xfrm>
        </p:grpSpPr>
        <p:sp>
          <p:nvSpPr>
            <p:cNvPr id="146" name="Freeform 145"/>
            <p:cNvSpPr/>
            <p:nvPr/>
          </p:nvSpPr>
          <p:spPr>
            <a:xfrm>
              <a:off x="2105699" y="4653596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73699"/>
                  </a:moveTo>
                  <a:lnTo>
                    <a:pt x="29141" y="15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10984" y="4600953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84228"/>
                  </a:moveTo>
                  <a:lnTo>
                    <a:pt x="24201" y="256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413171" y="4643067"/>
              <a:ext cx="290513" cy="344421"/>
            </a:xfrm>
            <a:custGeom>
              <a:avLst/>
              <a:gdLst/>
              <a:ahLst/>
              <a:cxnLst/>
              <a:rect l="0" t="0" r="0" b="0"/>
              <a:pathLst>
                <a:path w="290513" h="344421">
                  <a:moveTo>
                    <a:pt x="8383" y="0"/>
                  </a:moveTo>
                  <a:lnTo>
                    <a:pt x="2794" y="58617"/>
                  </a:lnTo>
                  <a:lnTo>
                    <a:pt x="0" y="118857"/>
                  </a:lnTo>
                  <a:lnTo>
                    <a:pt x="9500" y="170097"/>
                  </a:lnTo>
                  <a:lnTo>
                    <a:pt x="22642" y="230521"/>
                  </a:lnTo>
                  <a:lnTo>
                    <a:pt x="37673" y="280802"/>
                  </a:lnTo>
                  <a:lnTo>
                    <a:pt x="56576" y="306768"/>
                  </a:lnTo>
                  <a:lnTo>
                    <a:pt x="85053" y="328110"/>
                  </a:lnTo>
                  <a:lnTo>
                    <a:pt x="123777" y="341193"/>
                  </a:lnTo>
                  <a:lnTo>
                    <a:pt x="169436" y="344420"/>
                  </a:lnTo>
                  <a:lnTo>
                    <a:pt x="194606" y="341028"/>
                  </a:lnTo>
                  <a:lnTo>
                    <a:pt x="214371" y="332502"/>
                  </a:lnTo>
                  <a:lnTo>
                    <a:pt x="246124" y="307965"/>
                  </a:lnTo>
                  <a:lnTo>
                    <a:pt x="262229" y="281932"/>
                  </a:lnTo>
                  <a:lnTo>
                    <a:pt x="285427" y="220893"/>
                  </a:lnTo>
                  <a:lnTo>
                    <a:pt x="290512" y="183863"/>
                  </a:lnTo>
                  <a:lnTo>
                    <a:pt x="284994" y="128259"/>
                  </a:lnTo>
                  <a:lnTo>
                    <a:pt x="279571" y="68402"/>
                  </a:lnTo>
                  <a:lnTo>
                    <a:pt x="27159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00708" y="4843512"/>
              <a:ext cx="126215" cy="146541"/>
            </a:xfrm>
            <a:custGeom>
              <a:avLst/>
              <a:gdLst/>
              <a:ahLst/>
              <a:cxnLst/>
              <a:rect l="0" t="0" r="0" b="0"/>
              <a:pathLst>
                <a:path w="126215" h="146541">
                  <a:moveTo>
                    <a:pt x="10400" y="41711"/>
                  </a:moveTo>
                  <a:lnTo>
                    <a:pt x="10400" y="100327"/>
                  </a:lnTo>
                  <a:lnTo>
                    <a:pt x="9230" y="146312"/>
                  </a:lnTo>
                  <a:lnTo>
                    <a:pt x="7281" y="146540"/>
                  </a:lnTo>
                  <a:lnTo>
                    <a:pt x="4811" y="143182"/>
                  </a:lnTo>
                  <a:lnTo>
                    <a:pt x="522" y="91540"/>
                  </a:lnTo>
                  <a:lnTo>
                    <a:pt x="0" y="37645"/>
                  </a:lnTo>
                  <a:lnTo>
                    <a:pt x="6168" y="16117"/>
                  </a:lnTo>
                  <a:lnTo>
                    <a:pt x="11088" y="7101"/>
                  </a:lnTo>
                  <a:lnTo>
                    <a:pt x="17878" y="2260"/>
                  </a:lnTo>
                  <a:lnTo>
                    <a:pt x="25914" y="202"/>
                  </a:lnTo>
                  <a:lnTo>
                    <a:pt x="34781" y="0"/>
                  </a:lnTo>
                  <a:lnTo>
                    <a:pt x="64028" y="10895"/>
                  </a:lnTo>
                  <a:lnTo>
                    <a:pt x="78298" y="25675"/>
                  </a:lnTo>
                  <a:lnTo>
                    <a:pt x="106949" y="67892"/>
                  </a:lnTo>
                  <a:lnTo>
                    <a:pt x="117079" y="110876"/>
                  </a:lnTo>
                  <a:lnTo>
                    <a:pt x="126214" y="136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953064" y="4598251"/>
              <a:ext cx="152843" cy="373627"/>
            </a:xfrm>
            <a:custGeom>
              <a:avLst/>
              <a:gdLst/>
              <a:ahLst/>
              <a:cxnLst/>
              <a:rect l="0" t="0" r="0" b="0"/>
              <a:pathLst>
                <a:path w="152843" h="373627">
                  <a:moveTo>
                    <a:pt x="100200" y="297500"/>
                  </a:moveTo>
                  <a:lnTo>
                    <a:pt x="94611" y="280732"/>
                  </a:lnTo>
                  <a:lnTo>
                    <a:pt x="82508" y="266261"/>
                  </a:lnTo>
                  <a:lnTo>
                    <a:pt x="74367" y="259127"/>
                  </a:lnTo>
                  <a:lnTo>
                    <a:pt x="52844" y="251199"/>
                  </a:lnTo>
                  <a:lnTo>
                    <a:pt x="40553" y="249085"/>
                  </a:lnTo>
                  <a:lnTo>
                    <a:pt x="20657" y="252976"/>
                  </a:lnTo>
                  <a:lnTo>
                    <a:pt x="12077" y="257289"/>
                  </a:lnTo>
                  <a:lnTo>
                    <a:pt x="6356" y="264843"/>
                  </a:lnTo>
                  <a:lnTo>
                    <a:pt x="0" y="285716"/>
                  </a:lnTo>
                  <a:lnTo>
                    <a:pt x="2011" y="318185"/>
                  </a:lnTo>
                  <a:lnTo>
                    <a:pt x="10015" y="350033"/>
                  </a:lnTo>
                  <a:lnTo>
                    <a:pt x="15511" y="358258"/>
                  </a:lnTo>
                  <a:lnTo>
                    <a:pt x="30975" y="370517"/>
                  </a:lnTo>
                  <a:lnTo>
                    <a:pt x="49546" y="373626"/>
                  </a:lnTo>
                  <a:lnTo>
                    <a:pt x="59412" y="372817"/>
                  </a:lnTo>
                  <a:lnTo>
                    <a:pt x="76612" y="362560"/>
                  </a:lnTo>
                  <a:lnTo>
                    <a:pt x="90887" y="346303"/>
                  </a:lnTo>
                  <a:lnTo>
                    <a:pt x="113474" y="296994"/>
                  </a:lnTo>
                  <a:lnTo>
                    <a:pt x="119720" y="246881"/>
                  </a:lnTo>
                  <a:lnTo>
                    <a:pt x="120953" y="191922"/>
                  </a:lnTo>
                  <a:lnTo>
                    <a:pt x="115608" y="130416"/>
                  </a:lnTo>
                  <a:lnTo>
                    <a:pt x="106585" y="79277"/>
                  </a:lnTo>
                  <a:lnTo>
                    <a:pt x="91886" y="20341"/>
                  </a:lnTo>
                  <a:lnTo>
                    <a:pt x="80517" y="403"/>
                  </a:lnTo>
                  <a:lnTo>
                    <a:pt x="76549" y="0"/>
                  </a:lnTo>
                  <a:lnTo>
                    <a:pt x="73905" y="5580"/>
                  </a:lnTo>
                  <a:lnTo>
                    <a:pt x="72135" y="25038"/>
                  </a:lnTo>
                  <a:lnTo>
                    <a:pt x="77989" y="82159"/>
                  </a:lnTo>
                  <a:lnTo>
                    <a:pt x="90444" y="138944"/>
                  </a:lnTo>
                  <a:lnTo>
                    <a:pt x="107321" y="192132"/>
                  </a:lnTo>
                  <a:lnTo>
                    <a:pt x="128285" y="255379"/>
                  </a:lnTo>
                  <a:lnTo>
                    <a:pt x="152842" y="318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173691" y="4816462"/>
              <a:ext cx="137943" cy="138386"/>
            </a:xfrm>
            <a:custGeom>
              <a:avLst/>
              <a:gdLst/>
              <a:ahLst/>
              <a:cxnLst/>
              <a:rect l="0" t="0" r="0" b="0"/>
              <a:pathLst>
                <a:path w="137943" h="138386">
                  <a:moveTo>
                    <a:pt x="79614" y="5590"/>
                  </a:moveTo>
                  <a:lnTo>
                    <a:pt x="62847" y="0"/>
                  </a:lnTo>
                  <a:lnTo>
                    <a:pt x="45256" y="376"/>
                  </a:lnTo>
                  <a:lnTo>
                    <a:pt x="26909" y="5612"/>
                  </a:lnTo>
                  <a:lnTo>
                    <a:pt x="10956" y="15738"/>
                  </a:lnTo>
                  <a:lnTo>
                    <a:pt x="5766" y="24054"/>
                  </a:lnTo>
                  <a:lnTo>
                    <a:pt x="0" y="45771"/>
                  </a:lnTo>
                  <a:lnTo>
                    <a:pt x="2343" y="78717"/>
                  </a:lnTo>
                  <a:lnTo>
                    <a:pt x="10566" y="96972"/>
                  </a:lnTo>
                  <a:lnTo>
                    <a:pt x="34910" y="127755"/>
                  </a:lnTo>
                  <a:lnTo>
                    <a:pt x="54677" y="135925"/>
                  </a:lnTo>
                  <a:lnTo>
                    <a:pt x="77889" y="138385"/>
                  </a:lnTo>
                  <a:lnTo>
                    <a:pt x="99905" y="135580"/>
                  </a:lnTo>
                  <a:lnTo>
                    <a:pt x="118268" y="127314"/>
                  </a:lnTo>
                  <a:lnTo>
                    <a:pt x="126440" y="121834"/>
                  </a:lnTo>
                  <a:lnTo>
                    <a:pt x="131889" y="113501"/>
                  </a:lnTo>
                  <a:lnTo>
                    <a:pt x="137942" y="91765"/>
                  </a:lnTo>
                  <a:lnTo>
                    <a:pt x="135761" y="58809"/>
                  </a:lnTo>
                  <a:lnTo>
                    <a:pt x="127575" y="40551"/>
                  </a:lnTo>
                  <a:lnTo>
                    <a:pt x="117308" y="26977"/>
                  </a:lnTo>
                  <a:lnTo>
                    <a:pt x="100671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316476" y="4622010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52643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369119" y="4622010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52643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3706031" y="4409568"/>
            <a:ext cx="5769617" cy="645897"/>
            <a:chOff x="3706031" y="4409568"/>
            <a:chExt cx="5769617" cy="645897"/>
          </a:xfrm>
        </p:grpSpPr>
        <p:sp>
          <p:nvSpPr>
            <p:cNvPr id="155" name="Freeform 154"/>
            <p:cNvSpPr/>
            <p:nvPr/>
          </p:nvSpPr>
          <p:spPr>
            <a:xfrm>
              <a:off x="3821844" y="4632538"/>
              <a:ext cx="42115" cy="315857"/>
            </a:xfrm>
            <a:custGeom>
              <a:avLst/>
              <a:gdLst/>
              <a:ahLst/>
              <a:cxnLst/>
              <a:rect l="0" t="0" r="0" b="0"/>
              <a:pathLst>
                <a:path w="42115" h="315857">
                  <a:moveTo>
                    <a:pt x="42114" y="0"/>
                  </a:moveTo>
                  <a:lnTo>
                    <a:pt x="24156" y="63451"/>
                  </a:lnTo>
                  <a:lnTo>
                    <a:pt x="15086" y="112127"/>
                  </a:lnTo>
                  <a:lnTo>
                    <a:pt x="10709" y="169314"/>
                  </a:lnTo>
                  <a:lnTo>
                    <a:pt x="3693" y="223822"/>
                  </a:lnTo>
                  <a:lnTo>
                    <a:pt x="730" y="285284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706031" y="4748352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2482" y="14654"/>
                  </a:lnTo>
                  <a:lnTo>
                    <a:pt x="109477" y="28198"/>
                  </a:lnTo>
                  <a:lnTo>
                    <a:pt x="47605" y="45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927129" y="4611482"/>
              <a:ext cx="136872" cy="294798"/>
            </a:xfrm>
            <a:custGeom>
              <a:avLst/>
              <a:gdLst/>
              <a:ahLst/>
              <a:cxnLst/>
              <a:rect l="0" t="0" r="0" b="0"/>
              <a:pathLst>
                <a:path w="136872" h="294798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3" y="181549"/>
                  </a:lnTo>
                  <a:lnTo>
                    <a:pt x="10095" y="244092"/>
                  </a:lnTo>
                  <a:lnTo>
                    <a:pt x="9273" y="293317"/>
                  </a:lnTo>
                  <a:lnTo>
                    <a:pt x="7352" y="293810"/>
                  </a:lnTo>
                  <a:lnTo>
                    <a:pt x="4901" y="290630"/>
                  </a:lnTo>
                  <a:lnTo>
                    <a:pt x="5298" y="274618"/>
                  </a:lnTo>
                  <a:lnTo>
                    <a:pt x="15085" y="231800"/>
                  </a:lnTo>
                  <a:lnTo>
                    <a:pt x="30466" y="200092"/>
                  </a:lnTo>
                  <a:lnTo>
                    <a:pt x="46296" y="185246"/>
                  </a:lnTo>
                  <a:lnTo>
                    <a:pt x="55431" y="179649"/>
                  </a:lnTo>
                  <a:lnTo>
                    <a:pt x="74939" y="176550"/>
                  </a:lnTo>
                  <a:lnTo>
                    <a:pt x="85054" y="177362"/>
                  </a:lnTo>
                  <a:lnTo>
                    <a:pt x="92968" y="181412"/>
                  </a:lnTo>
                  <a:lnTo>
                    <a:pt x="104880" y="195271"/>
                  </a:lnTo>
                  <a:lnTo>
                    <a:pt x="129508" y="253189"/>
                  </a:lnTo>
                  <a:lnTo>
                    <a:pt x="136871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51023" y="4764661"/>
              <a:ext cx="111069" cy="152148"/>
            </a:xfrm>
            <a:custGeom>
              <a:avLst/>
              <a:gdLst/>
              <a:ahLst/>
              <a:cxnLst/>
              <a:rect l="0" t="0" r="0" b="0"/>
              <a:pathLst>
                <a:path w="111069" h="152148">
                  <a:moveTo>
                    <a:pt x="55091" y="88976"/>
                  </a:moveTo>
                  <a:lnTo>
                    <a:pt x="79137" y="79401"/>
                  </a:lnTo>
                  <a:lnTo>
                    <a:pt x="93464" y="68733"/>
                  </a:lnTo>
                  <a:lnTo>
                    <a:pt x="109094" y="43984"/>
                  </a:lnTo>
                  <a:lnTo>
                    <a:pt x="111068" y="24526"/>
                  </a:lnTo>
                  <a:lnTo>
                    <a:pt x="109956" y="14424"/>
                  </a:lnTo>
                  <a:lnTo>
                    <a:pt x="104536" y="7689"/>
                  </a:lnTo>
                  <a:lnTo>
                    <a:pt x="86035" y="206"/>
                  </a:lnTo>
                  <a:lnTo>
                    <a:pt x="65334" y="0"/>
                  </a:lnTo>
                  <a:lnTo>
                    <a:pt x="44435" y="4977"/>
                  </a:lnTo>
                  <a:lnTo>
                    <a:pt x="23449" y="14988"/>
                  </a:lnTo>
                  <a:lnTo>
                    <a:pt x="8662" y="30356"/>
                  </a:lnTo>
                  <a:lnTo>
                    <a:pt x="3081" y="39368"/>
                  </a:lnTo>
                  <a:lnTo>
                    <a:pt x="0" y="61859"/>
                  </a:lnTo>
                  <a:lnTo>
                    <a:pt x="3700" y="85113"/>
                  </a:lnTo>
                  <a:lnTo>
                    <a:pt x="18937" y="111358"/>
                  </a:lnTo>
                  <a:lnTo>
                    <a:pt x="31613" y="126610"/>
                  </a:lnTo>
                  <a:lnTo>
                    <a:pt x="57493" y="142761"/>
                  </a:lnTo>
                  <a:lnTo>
                    <a:pt x="86676" y="152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397805" y="4737823"/>
              <a:ext cx="135658" cy="168591"/>
            </a:xfrm>
            <a:custGeom>
              <a:avLst/>
              <a:gdLst/>
              <a:ahLst/>
              <a:cxnLst/>
              <a:rect l="0" t="0" r="0" b="0"/>
              <a:pathLst>
                <a:path w="135658" h="168591">
                  <a:moveTo>
                    <a:pt x="97863" y="0"/>
                  </a:moveTo>
                  <a:lnTo>
                    <a:pt x="75506" y="0"/>
                  </a:lnTo>
                  <a:lnTo>
                    <a:pt x="44836" y="11179"/>
                  </a:lnTo>
                  <a:lnTo>
                    <a:pt x="19110" y="34898"/>
                  </a:lnTo>
                  <a:lnTo>
                    <a:pt x="2259" y="69742"/>
                  </a:lnTo>
                  <a:lnTo>
                    <a:pt x="0" y="92998"/>
                  </a:lnTo>
                  <a:lnTo>
                    <a:pt x="8082" y="136524"/>
                  </a:lnTo>
                  <a:lnTo>
                    <a:pt x="23168" y="162765"/>
                  </a:lnTo>
                  <a:lnTo>
                    <a:pt x="30519" y="167002"/>
                  </a:lnTo>
                  <a:lnTo>
                    <a:pt x="48045" y="168590"/>
                  </a:lnTo>
                  <a:lnTo>
                    <a:pt x="77643" y="162907"/>
                  </a:lnTo>
                  <a:lnTo>
                    <a:pt x="95116" y="150782"/>
                  </a:lnTo>
                  <a:lnTo>
                    <a:pt x="125396" y="114402"/>
                  </a:lnTo>
                  <a:lnTo>
                    <a:pt x="133497" y="91010"/>
                  </a:lnTo>
                  <a:lnTo>
                    <a:pt x="135657" y="78221"/>
                  </a:lnTo>
                  <a:lnTo>
                    <a:pt x="131818" y="57772"/>
                  </a:lnTo>
                  <a:lnTo>
                    <a:pt x="1189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506197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90484" y="4726104"/>
              <a:ext cx="100967" cy="329361"/>
            </a:xfrm>
            <a:custGeom>
              <a:avLst/>
              <a:gdLst/>
              <a:ahLst/>
              <a:cxnLst/>
              <a:rect l="0" t="0" r="0" b="0"/>
              <a:pathLst>
                <a:path w="100967" h="329361">
                  <a:moveTo>
                    <a:pt x="10469" y="169647"/>
                  </a:moveTo>
                  <a:lnTo>
                    <a:pt x="19534" y="228264"/>
                  </a:lnTo>
                  <a:lnTo>
                    <a:pt x="27944" y="289673"/>
                  </a:lnTo>
                  <a:lnTo>
                    <a:pt x="29934" y="319308"/>
                  </a:lnTo>
                  <a:lnTo>
                    <a:pt x="28125" y="326743"/>
                  </a:lnTo>
                  <a:lnTo>
                    <a:pt x="24579" y="329360"/>
                  </a:lnTo>
                  <a:lnTo>
                    <a:pt x="19876" y="328765"/>
                  </a:lnTo>
                  <a:lnTo>
                    <a:pt x="15570" y="324859"/>
                  </a:lnTo>
                  <a:lnTo>
                    <a:pt x="7667" y="311160"/>
                  </a:lnTo>
                  <a:lnTo>
                    <a:pt x="958" y="252176"/>
                  </a:lnTo>
                  <a:lnTo>
                    <a:pt x="141" y="197387"/>
                  </a:lnTo>
                  <a:lnTo>
                    <a:pt x="0" y="149920"/>
                  </a:lnTo>
                  <a:lnTo>
                    <a:pt x="5547" y="98811"/>
                  </a:lnTo>
                  <a:lnTo>
                    <a:pt x="11837" y="39884"/>
                  </a:lnTo>
                  <a:lnTo>
                    <a:pt x="21215" y="19948"/>
                  </a:lnTo>
                  <a:lnTo>
                    <a:pt x="36302" y="6408"/>
                  </a:lnTo>
                  <a:lnTo>
                    <a:pt x="45239" y="1160"/>
                  </a:lnTo>
                  <a:lnTo>
                    <a:pt x="53536" y="0"/>
                  </a:lnTo>
                  <a:lnTo>
                    <a:pt x="68994" y="4951"/>
                  </a:lnTo>
                  <a:lnTo>
                    <a:pt x="90851" y="20893"/>
                  </a:lnTo>
                  <a:lnTo>
                    <a:pt x="98837" y="39973"/>
                  </a:lnTo>
                  <a:lnTo>
                    <a:pt x="100966" y="51612"/>
                  </a:lnTo>
                  <a:lnTo>
                    <a:pt x="97094" y="73903"/>
                  </a:lnTo>
                  <a:lnTo>
                    <a:pt x="92785" y="84761"/>
                  </a:lnTo>
                  <a:lnTo>
                    <a:pt x="78640" y="99944"/>
                  </a:lnTo>
                  <a:lnTo>
                    <a:pt x="20998" y="127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88178" y="4695422"/>
              <a:ext cx="145216" cy="151382"/>
            </a:xfrm>
            <a:custGeom>
              <a:avLst/>
              <a:gdLst/>
              <a:ahLst/>
              <a:cxnLst/>
              <a:rect l="0" t="0" r="0" b="0"/>
              <a:pathLst>
                <a:path w="145216" h="151382">
                  <a:moveTo>
                    <a:pt x="70702" y="84516"/>
                  </a:moveTo>
                  <a:lnTo>
                    <a:pt x="113394" y="81396"/>
                  </a:lnTo>
                  <a:lnTo>
                    <a:pt x="123730" y="78926"/>
                  </a:lnTo>
                  <a:lnTo>
                    <a:pt x="131790" y="73771"/>
                  </a:lnTo>
                  <a:lnTo>
                    <a:pt x="143866" y="58683"/>
                  </a:lnTo>
                  <a:lnTo>
                    <a:pt x="145215" y="49746"/>
                  </a:lnTo>
                  <a:lnTo>
                    <a:pt x="140474" y="30458"/>
                  </a:lnTo>
                  <a:lnTo>
                    <a:pt x="127448" y="13307"/>
                  </a:lnTo>
                  <a:lnTo>
                    <a:pt x="119061" y="5458"/>
                  </a:lnTo>
                  <a:lnTo>
                    <a:pt x="109961" y="1394"/>
                  </a:lnTo>
                  <a:lnTo>
                    <a:pt x="90490" y="0"/>
                  </a:lnTo>
                  <a:lnTo>
                    <a:pt x="54209" y="5792"/>
                  </a:lnTo>
                  <a:lnTo>
                    <a:pt x="25001" y="20506"/>
                  </a:lnTo>
                  <a:lnTo>
                    <a:pt x="12176" y="36179"/>
                  </a:lnTo>
                  <a:lnTo>
                    <a:pt x="3746" y="56014"/>
                  </a:lnTo>
                  <a:lnTo>
                    <a:pt x="0" y="80427"/>
                  </a:lnTo>
                  <a:lnTo>
                    <a:pt x="4574" y="103755"/>
                  </a:lnTo>
                  <a:lnTo>
                    <a:pt x="9070" y="114890"/>
                  </a:lnTo>
                  <a:lnTo>
                    <a:pt x="23423" y="130381"/>
                  </a:lnTo>
                  <a:lnTo>
                    <a:pt x="61234" y="149857"/>
                  </a:lnTo>
                  <a:lnTo>
                    <a:pt x="81702" y="151381"/>
                  </a:lnTo>
                  <a:lnTo>
                    <a:pt x="123345" y="147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74694" y="4716767"/>
              <a:ext cx="42115" cy="150985"/>
            </a:xfrm>
            <a:custGeom>
              <a:avLst/>
              <a:gdLst/>
              <a:ahLst/>
              <a:cxnLst/>
              <a:rect l="0" t="0" r="0" b="0"/>
              <a:pathLst>
                <a:path w="42115" h="150985">
                  <a:moveTo>
                    <a:pt x="0" y="63171"/>
                  </a:moveTo>
                  <a:lnTo>
                    <a:pt x="17958" y="126598"/>
                  </a:lnTo>
                  <a:lnTo>
                    <a:pt x="25858" y="150984"/>
                  </a:lnTo>
                  <a:lnTo>
                    <a:pt x="9988" y="95312"/>
                  </a:lnTo>
                  <a:lnTo>
                    <a:pt x="2959" y="60216"/>
                  </a:lnTo>
                  <a:lnTo>
                    <a:pt x="1973" y="47163"/>
                  </a:lnTo>
                  <a:lnTo>
                    <a:pt x="7116" y="26421"/>
                  </a:lnTo>
                  <a:lnTo>
                    <a:pt x="11763" y="17613"/>
                  </a:lnTo>
                  <a:lnTo>
                    <a:pt x="17201" y="11742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972575" y="4720994"/>
              <a:ext cx="154804" cy="132644"/>
            </a:xfrm>
            <a:custGeom>
              <a:avLst/>
              <a:gdLst/>
              <a:ahLst/>
              <a:cxnLst/>
              <a:rect l="0" t="0" r="0" b="0"/>
              <a:pathLst>
                <a:path w="154804" h="132644">
                  <a:moveTo>
                    <a:pt x="102160" y="48415"/>
                  </a:moveTo>
                  <a:lnTo>
                    <a:pt x="92585" y="24369"/>
                  </a:lnTo>
                  <a:lnTo>
                    <a:pt x="81917" y="10042"/>
                  </a:lnTo>
                  <a:lnTo>
                    <a:pt x="63137" y="2114"/>
                  </a:lnTo>
                  <a:lnTo>
                    <a:pt x="51579" y="0"/>
                  </a:lnTo>
                  <a:lnTo>
                    <a:pt x="41533" y="931"/>
                  </a:lnTo>
                  <a:lnTo>
                    <a:pt x="24132" y="8204"/>
                  </a:lnTo>
                  <a:lnTo>
                    <a:pt x="11719" y="22355"/>
                  </a:lnTo>
                  <a:lnTo>
                    <a:pt x="3473" y="41512"/>
                  </a:lnTo>
                  <a:lnTo>
                    <a:pt x="0" y="77435"/>
                  </a:lnTo>
                  <a:lnTo>
                    <a:pt x="3333" y="99917"/>
                  </a:lnTo>
                  <a:lnTo>
                    <a:pt x="8200" y="108486"/>
                  </a:lnTo>
                  <a:lnTo>
                    <a:pt x="22965" y="121127"/>
                  </a:lnTo>
                  <a:lnTo>
                    <a:pt x="31816" y="122626"/>
                  </a:lnTo>
                  <a:lnTo>
                    <a:pt x="51009" y="118052"/>
                  </a:lnTo>
                  <a:lnTo>
                    <a:pt x="64998" y="105101"/>
                  </a:lnTo>
                  <a:lnTo>
                    <a:pt x="83512" y="68191"/>
                  </a:lnTo>
                  <a:lnTo>
                    <a:pt x="86218" y="66278"/>
                  </a:lnTo>
                  <a:lnTo>
                    <a:pt x="88023" y="69682"/>
                  </a:lnTo>
                  <a:lnTo>
                    <a:pt x="89226" y="76631"/>
                  </a:lnTo>
                  <a:lnTo>
                    <a:pt x="96802" y="90591"/>
                  </a:lnTo>
                  <a:lnTo>
                    <a:pt x="102098" y="97589"/>
                  </a:lnTo>
                  <a:lnTo>
                    <a:pt x="154803" y="13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69492" y="4537782"/>
              <a:ext cx="15620" cy="284271"/>
            </a:xfrm>
            <a:custGeom>
              <a:avLst/>
              <a:gdLst/>
              <a:ahLst/>
              <a:cxnLst/>
              <a:rect l="0" t="0" r="0" b="0"/>
              <a:pathLst>
                <a:path w="15620" h="2842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5619" y="217257"/>
                  </a:lnTo>
                  <a:lnTo>
                    <a:pt x="11880" y="264317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074735" y="4643067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4901" y="14654"/>
                  </a:lnTo>
                  <a:lnTo>
                    <a:pt x="96486" y="19160"/>
                  </a:lnTo>
                  <a:lnTo>
                    <a:pt x="38470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295834" y="470623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306362" y="4579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355249" y="4695709"/>
              <a:ext cx="133393" cy="148846"/>
            </a:xfrm>
            <a:custGeom>
              <a:avLst/>
              <a:gdLst/>
              <a:ahLst/>
              <a:cxnLst/>
              <a:rect l="0" t="0" r="0" b="0"/>
              <a:pathLst>
                <a:path w="133393" h="148846">
                  <a:moveTo>
                    <a:pt x="87984" y="0"/>
                  </a:moveTo>
                  <a:lnTo>
                    <a:pt x="34956" y="14655"/>
                  </a:lnTo>
                  <a:lnTo>
                    <a:pt x="26896" y="20298"/>
                  </a:lnTo>
                  <a:lnTo>
                    <a:pt x="14820" y="35928"/>
                  </a:lnTo>
                  <a:lnTo>
                    <a:pt x="1445" y="64458"/>
                  </a:lnTo>
                  <a:lnTo>
                    <a:pt x="0" y="87920"/>
                  </a:lnTo>
                  <a:lnTo>
                    <a:pt x="4426" y="111606"/>
                  </a:lnTo>
                  <a:lnTo>
                    <a:pt x="14192" y="129931"/>
                  </a:lnTo>
                  <a:lnTo>
                    <a:pt x="29451" y="142756"/>
                  </a:lnTo>
                  <a:lnTo>
                    <a:pt x="38434" y="147813"/>
                  </a:lnTo>
                  <a:lnTo>
                    <a:pt x="47932" y="148845"/>
                  </a:lnTo>
                  <a:lnTo>
                    <a:pt x="67843" y="143753"/>
                  </a:lnTo>
                  <a:lnTo>
                    <a:pt x="100816" y="121419"/>
                  </a:lnTo>
                  <a:lnTo>
                    <a:pt x="121552" y="100187"/>
                  </a:lnTo>
                  <a:lnTo>
                    <a:pt x="131369" y="81962"/>
                  </a:lnTo>
                  <a:lnTo>
                    <a:pt x="133392" y="62164"/>
                  </a:lnTo>
                  <a:lnTo>
                    <a:pt x="130392" y="44007"/>
                  </a:lnTo>
                  <a:lnTo>
                    <a:pt x="119569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527461" y="4661358"/>
              <a:ext cx="120016" cy="160695"/>
            </a:xfrm>
            <a:custGeom>
              <a:avLst/>
              <a:gdLst/>
              <a:ahLst/>
              <a:cxnLst/>
              <a:rect l="0" t="0" r="0" b="0"/>
              <a:pathLst>
                <a:path w="120016" h="160695">
                  <a:moveTo>
                    <a:pt x="0" y="76465"/>
                  </a:moveTo>
                  <a:lnTo>
                    <a:pt x="17958" y="130340"/>
                  </a:lnTo>
                  <a:lnTo>
                    <a:pt x="24749" y="150713"/>
                  </a:lnTo>
                  <a:lnTo>
                    <a:pt x="24688" y="155210"/>
                  </a:lnTo>
                  <a:lnTo>
                    <a:pt x="22308" y="155868"/>
                  </a:lnTo>
                  <a:lnTo>
                    <a:pt x="18381" y="153967"/>
                  </a:lnTo>
                  <a:lnTo>
                    <a:pt x="14019" y="139376"/>
                  </a:lnTo>
                  <a:lnTo>
                    <a:pt x="4922" y="85790"/>
                  </a:lnTo>
                  <a:lnTo>
                    <a:pt x="9075" y="33420"/>
                  </a:lnTo>
                  <a:lnTo>
                    <a:pt x="9559" y="19693"/>
                  </a:lnTo>
                  <a:lnTo>
                    <a:pt x="14561" y="10541"/>
                  </a:lnTo>
                  <a:lnTo>
                    <a:pt x="22576" y="4440"/>
                  </a:lnTo>
                  <a:lnTo>
                    <a:pt x="32598" y="372"/>
                  </a:lnTo>
                  <a:lnTo>
                    <a:pt x="41619" y="0"/>
                  </a:lnTo>
                  <a:lnTo>
                    <a:pt x="57882" y="5826"/>
                  </a:lnTo>
                  <a:lnTo>
                    <a:pt x="80191" y="22260"/>
                  </a:lnTo>
                  <a:lnTo>
                    <a:pt x="96030" y="47537"/>
                  </a:lnTo>
                  <a:lnTo>
                    <a:pt x="119126" y="108284"/>
                  </a:lnTo>
                  <a:lnTo>
                    <a:pt x="120015" y="129212"/>
                  </a:lnTo>
                  <a:lnTo>
                    <a:pt x="115813" y="160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55371" y="4639805"/>
              <a:ext cx="172215" cy="171719"/>
            </a:xfrm>
            <a:custGeom>
              <a:avLst/>
              <a:gdLst/>
              <a:ahLst/>
              <a:cxnLst/>
              <a:rect l="0" t="0" r="0" b="0"/>
              <a:pathLst>
                <a:path w="172215" h="171719">
                  <a:moveTo>
                    <a:pt x="119572" y="34848"/>
                  </a:moveTo>
                  <a:lnTo>
                    <a:pt x="113982" y="18080"/>
                  </a:lnTo>
                  <a:lnTo>
                    <a:pt x="101880" y="6728"/>
                  </a:lnTo>
                  <a:lnTo>
                    <a:pt x="93740" y="2063"/>
                  </a:lnTo>
                  <a:lnTo>
                    <a:pt x="75336" y="0"/>
                  </a:lnTo>
                  <a:lnTo>
                    <a:pt x="34924" y="8207"/>
                  </a:lnTo>
                  <a:lnTo>
                    <a:pt x="26875" y="13578"/>
                  </a:lnTo>
                  <a:lnTo>
                    <a:pt x="14813" y="28903"/>
                  </a:lnTo>
                  <a:lnTo>
                    <a:pt x="1444" y="57263"/>
                  </a:lnTo>
                  <a:lnTo>
                    <a:pt x="0" y="80685"/>
                  </a:lnTo>
                  <a:lnTo>
                    <a:pt x="8605" y="128260"/>
                  </a:lnTo>
                  <a:lnTo>
                    <a:pt x="14008" y="136897"/>
                  </a:lnTo>
                  <a:lnTo>
                    <a:pt x="29371" y="149613"/>
                  </a:lnTo>
                  <a:lnTo>
                    <a:pt x="38381" y="152302"/>
                  </a:lnTo>
                  <a:lnTo>
                    <a:pt x="57751" y="152170"/>
                  </a:lnTo>
                  <a:lnTo>
                    <a:pt x="74938" y="141973"/>
                  </a:lnTo>
                  <a:lnTo>
                    <a:pt x="89206" y="125743"/>
                  </a:lnTo>
                  <a:lnTo>
                    <a:pt x="111789" y="76453"/>
                  </a:lnTo>
                  <a:lnTo>
                    <a:pt x="114383" y="74283"/>
                  </a:lnTo>
                  <a:lnTo>
                    <a:pt x="116113" y="77515"/>
                  </a:lnTo>
                  <a:lnTo>
                    <a:pt x="124478" y="110736"/>
                  </a:lnTo>
                  <a:lnTo>
                    <a:pt x="139613" y="135192"/>
                  </a:lnTo>
                  <a:lnTo>
                    <a:pt x="172214" y="171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170264" y="4574364"/>
              <a:ext cx="105265" cy="424304"/>
            </a:xfrm>
            <a:custGeom>
              <a:avLst/>
              <a:gdLst/>
              <a:ahLst/>
              <a:cxnLst/>
              <a:rect l="0" t="0" r="0" b="0"/>
              <a:pathLst>
                <a:path w="105265" h="424304">
                  <a:moveTo>
                    <a:pt x="20492" y="131874"/>
                  </a:moveTo>
                  <a:lnTo>
                    <a:pt x="23611" y="180805"/>
                  </a:lnTo>
                  <a:lnTo>
                    <a:pt x="28825" y="228650"/>
                  </a:lnTo>
                  <a:lnTo>
                    <a:pt x="30587" y="291630"/>
                  </a:lnTo>
                  <a:lnTo>
                    <a:pt x="30935" y="349131"/>
                  </a:lnTo>
                  <a:lnTo>
                    <a:pt x="31003" y="405549"/>
                  </a:lnTo>
                  <a:lnTo>
                    <a:pt x="31013" y="424303"/>
                  </a:lnTo>
                  <a:lnTo>
                    <a:pt x="29850" y="373080"/>
                  </a:lnTo>
                  <a:lnTo>
                    <a:pt x="22687" y="312404"/>
                  </a:lnTo>
                  <a:lnTo>
                    <a:pt x="20926" y="255012"/>
                  </a:lnTo>
                  <a:lnTo>
                    <a:pt x="12172" y="198615"/>
                  </a:lnTo>
                  <a:lnTo>
                    <a:pt x="2298" y="139295"/>
                  </a:lnTo>
                  <a:lnTo>
                    <a:pt x="0" y="77188"/>
                  </a:lnTo>
                  <a:lnTo>
                    <a:pt x="5192" y="39631"/>
                  </a:lnTo>
                  <a:lnTo>
                    <a:pt x="19728" y="11866"/>
                  </a:lnTo>
                  <a:lnTo>
                    <a:pt x="28171" y="6245"/>
                  </a:lnTo>
                  <a:lnTo>
                    <a:pt x="50031" y="0"/>
                  </a:lnTo>
                  <a:lnTo>
                    <a:pt x="60072" y="674"/>
                  </a:lnTo>
                  <a:lnTo>
                    <a:pt x="77468" y="7662"/>
                  </a:lnTo>
                  <a:lnTo>
                    <a:pt x="100415" y="24751"/>
                  </a:lnTo>
                  <a:lnTo>
                    <a:pt x="104190" y="33552"/>
                  </a:lnTo>
                  <a:lnTo>
                    <a:pt x="105264" y="55810"/>
                  </a:lnTo>
                  <a:lnTo>
                    <a:pt x="98723" y="75061"/>
                  </a:lnTo>
                  <a:lnTo>
                    <a:pt x="75459" y="106484"/>
                  </a:lnTo>
                  <a:lnTo>
                    <a:pt x="31021" y="131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348684" y="4578935"/>
              <a:ext cx="108433" cy="347426"/>
            </a:xfrm>
            <a:custGeom>
              <a:avLst/>
              <a:gdLst/>
              <a:ahLst/>
              <a:cxnLst/>
              <a:rect l="0" t="0" r="0" b="0"/>
              <a:pathLst>
                <a:path w="108433" h="347426">
                  <a:moveTo>
                    <a:pt x="0" y="106246"/>
                  </a:moveTo>
                  <a:lnTo>
                    <a:pt x="7235" y="133802"/>
                  </a:lnTo>
                  <a:lnTo>
                    <a:pt x="12997" y="190025"/>
                  </a:lnTo>
                  <a:lnTo>
                    <a:pt x="19464" y="252126"/>
                  </a:lnTo>
                  <a:lnTo>
                    <a:pt x="27978" y="312313"/>
                  </a:lnTo>
                  <a:lnTo>
                    <a:pt x="29347" y="346937"/>
                  </a:lnTo>
                  <a:lnTo>
                    <a:pt x="27753" y="347425"/>
                  </a:lnTo>
                  <a:lnTo>
                    <a:pt x="25521" y="344241"/>
                  </a:lnTo>
                  <a:lnTo>
                    <a:pt x="21644" y="281448"/>
                  </a:lnTo>
                  <a:lnTo>
                    <a:pt x="15584" y="219882"/>
                  </a:lnTo>
                  <a:lnTo>
                    <a:pt x="12026" y="171242"/>
                  </a:lnTo>
                  <a:lnTo>
                    <a:pt x="10972" y="119785"/>
                  </a:lnTo>
                  <a:lnTo>
                    <a:pt x="11786" y="58401"/>
                  </a:lnTo>
                  <a:lnTo>
                    <a:pt x="16156" y="29609"/>
                  </a:lnTo>
                  <a:lnTo>
                    <a:pt x="21299" y="18890"/>
                  </a:lnTo>
                  <a:lnTo>
                    <a:pt x="36372" y="3860"/>
                  </a:lnTo>
                  <a:lnTo>
                    <a:pt x="45305" y="554"/>
                  </a:lnTo>
                  <a:lnTo>
                    <a:pt x="64589" y="0"/>
                  </a:lnTo>
                  <a:lnTo>
                    <a:pt x="73475" y="3830"/>
                  </a:lnTo>
                  <a:lnTo>
                    <a:pt x="89587" y="17444"/>
                  </a:lnTo>
                  <a:lnTo>
                    <a:pt x="106223" y="44839"/>
                  </a:lnTo>
                  <a:lnTo>
                    <a:pt x="108432" y="64916"/>
                  </a:lnTo>
                  <a:lnTo>
                    <a:pt x="104344" y="84368"/>
                  </a:lnTo>
                  <a:lnTo>
                    <a:pt x="94728" y="100812"/>
                  </a:lnTo>
                  <a:lnTo>
                    <a:pt x="79536" y="112799"/>
                  </a:lnTo>
                  <a:lnTo>
                    <a:pt x="61085" y="120857"/>
                  </a:lnTo>
                  <a:lnTo>
                    <a:pt x="21057" y="127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496083" y="4411440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10528" y="175728"/>
                  </a:lnTo>
                  <a:lnTo>
                    <a:pt x="10528" y="224553"/>
                  </a:lnTo>
                  <a:lnTo>
                    <a:pt x="9358" y="264496"/>
                  </a:lnTo>
                  <a:lnTo>
                    <a:pt x="7409" y="27108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595302" y="4600953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0" y="32452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580311" y="4464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674367" y="4558652"/>
              <a:ext cx="77820" cy="147587"/>
            </a:xfrm>
            <a:custGeom>
              <a:avLst/>
              <a:gdLst/>
              <a:ahLst/>
              <a:cxnLst/>
              <a:rect l="0" t="0" r="0" b="0"/>
              <a:pathLst>
                <a:path w="77820" h="147587">
                  <a:moveTo>
                    <a:pt x="11228" y="52830"/>
                  </a:moveTo>
                  <a:lnTo>
                    <a:pt x="27996" y="58419"/>
                  </a:lnTo>
                  <a:lnTo>
                    <a:pt x="60780" y="56305"/>
                  </a:lnTo>
                  <a:lnTo>
                    <a:pt x="68830" y="50467"/>
                  </a:lnTo>
                  <a:lnTo>
                    <a:pt x="74197" y="41896"/>
                  </a:lnTo>
                  <a:lnTo>
                    <a:pt x="77774" y="31503"/>
                  </a:lnTo>
                  <a:lnTo>
                    <a:pt x="77819" y="22234"/>
                  </a:lnTo>
                  <a:lnTo>
                    <a:pt x="71629" y="5696"/>
                  </a:lnTo>
                  <a:lnTo>
                    <a:pt x="65534" y="1520"/>
                  </a:lnTo>
                  <a:lnTo>
                    <a:pt x="49403" y="0"/>
                  </a:lnTo>
                  <a:lnTo>
                    <a:pt x="33654" y="6343"/>
                  </a:lnTo>
                  <a:lnTo>
                    <a:pt x="4479" y="29479"/>
                  </a:lnTo>
                  <a:lnTo>
                    <a:pt x="880" y="38432"/>
                  </a:lnTo>
                  <a:lnTo>
                    <a:pt x="0" y="60859"/>
                  </a:lnTo>
                  <a:lnTo>
                    <a:pt x="6081" y="94203"/>
                  </a:lnTo>
                  <a:lnTo>
                    <a:pt x="20882" y="120720"/>
                  </a:lnTo>
                  <a:lnTo>
                    <a:pt x="53343" y="147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815087" y="4409568"/>
              <a:ext cx="97258" cy="303595"/>
            </a:xfrm>
            <a:custGeom>
              <a:avLst/>
              <a:gdLst/>
              <a:ahLst/>
              <a:cxnLst/>
              <a:rect l="0" t="0" r="0" b="0"/>
              <a:pathLst>
                <a:path w="97258" h="303595">
                  <a:moveTo>
                    <a:pt x="70550" y="180857"/>
                  </a:moveTo>
                  <a:lnTo>
                    <a:pt x="26588" y="201100"/>
                  </a:lnTo>
                  <a:lnTo>
                    <a:pt x="12797" y="219879"/>
                  </a:lnTo>
                  <a:lnTo>
                    <a:pt x="3938" y="243823"/>
                  </a:lnTo>
                  <a:lnTo>
                    <a:pt x="0" y="270063"/>
                  </a:lnTo>
                  <a:lnTo>
                    <a:pt x="4490" y="291084"/>
                  </a:lnTo>
                  <a:lnTo>
                    <a:pt x="8963" y="299965"/>
                  </a:lnTo>
                  <a:lnTo>
                    <a:pt x="15454" y="303546"/>
                  </a:lnTo>
                  <a:lnTo>
                    <a:pt x="23290" y="303594"/>
                  </a:lnTo>
                  <a:lnTo>
                    <a:pt x="32025" y="301286"/>
                  </a:lnTo>
                  <a:lnTo>
                    <a:pt x="39017" y="296238"/>
                  </a:lnTo>
                  <a:lnTo>
                    <a:pt x="49907" y="281270"/>
                  </a:lnTo>
                  <a:lnTo>
                    <a:pt x="73788" y="222543"/>
                  </a:lnTo>
                  <a:lnTo>
                    <a:pt x="86874" y="165131"/>
                  </a:lnTo>
                  <a:lnTo>
                    <a:pt x="93792" y="110637"/>
                  </a:lnTo>
                  <a:lnTo>
                    <a:pt x="97257" y="85307"/>
                  </a:lnTo>
                  <a:lnTo>
                    <a:pt x="93070" y="24505"/>
                  </a:lnTo>
                  <a:lnTo>
                    <a:pt x="92582" y="9942"/>
                  </a:lnTo>
                  <a:lnTo>
                    <a:pt x="89917" y="2573"/>
                  </a:lnTo>
                  <a:lnTo>
                    <a:pt x="85801" y="0"/>
                  </a:lnTo>
                  <a:lnTo>
                    <a:pt x="80718" y="624"/>
                  </a:lnTo>
                  <a:lnTo>
                    <a:pt x="77328" y="5719"/>
                  </a:lnTo>
                  <a:lnTo>
                    <a:pt x="63910" y="66397"/>
                  </a:lnTo>
                  <a:lnTo>
                    <a:pt x="60790" y="118646"/>
                  </a:lnTo>
                  <a:lnTo>
                    <a:pt x="65763" y="174027"/>
                  </a:lnTo>
                  <a:lnTo>
                    <a:pt x="81078" y="233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216483" y="4421969"/>
              <a:ext cx="6067" cy="263213"/>
            </a:xfrm>
            <a:custGeom>
              <a:avLst/>
              <a:gdLst/>
              <a:ahLst/>
              <a:cxnLst/>
              <a:rect l="0" t="0" r="0" b="0"/>
              <a:pathLst>
                <a:path w="6067" h="263213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761" y="146185"/>
                  </a:lnTo>
                  <a:lnTo>
                    <a:pt x="6006" y="206127"/>
                  </a:lnTo>
                  <a:lnTo>
                    <a:pt x="606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106735" y="4516725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67224" y="17959"/>
                  </a:lnTo>
                  <a:lnTo>
                    <a:pt x="104007" y="38641"/>
                  </a:lnTo>
                  <a:lnTo>
                    <a:pt x="51697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324671" y="4590425"/>
              <a:ext cx="100426" cy="117796"/>
            </a:xfrm>
            <a:custGeom>
              <a:avLst/>
              <a:gdLst/>
              <a:ahLst/>
              <a:cxnLst/>
              <a:rect l="0" t="0" r="0" b="0"/>
              <a:pathLst>
                <a:path w="100426" h="117796">
                  <a:moveTo>
                    <a:pt x="87391" y="0"/>
                  </a:moveTo>
                  <a:lnTo>
                    <a:pt x="43428" y="14654"/>
                  </a:lnTo>
                  <a:lnTo>
                    <a:pt x="26518" y="27570"/>
                  </a:lnTo>
                  <a:lnTo>
                    <a:pt x="12373" y="45008"/>
                  </a:lnTo>
                  <a:lnTo>
                    <a:pt x="2187" y="64457"/>
                  </a:lnTo>
                  <a:lnTo>
                    <a:pt x="0" y="84800"/>
                  </a:lnTo>
                  <a:lnTo>
                    <a:pt x="1054" y="95137"/>
                  </a:lnTo>
                  <a:lnTo>
                    <a:pt x="5266" y="103199"/>
                  </a:lnTo>
                  <a:lnTo>
                    <a:pt x="19306" y="115276"/>
                  </a:lnTo>
                  <a:lnTo>
                    <a:pt x="27963" y="117795"/>
                  </a:lnTo>
                  <a:lnTo>
                    <a:pt x="46940" y="117474"/>
                  </a:lnTo>
                  <a:lnTo>
                    <a:pt x="77355" y="105127"/>
                  </a:lnTo>
                  <a:lnTo>
                    <a:pt x="91900" y="90007"/>
                  </a:lnTo>
                  <a:lnTo>
                    <a:pt x="97416" y="81061"/>
                  </a:lnTo>
                  <a:lnTo>
                    <a:pt x="100425" y="58644"/>
                  </a:lnTo>
                  <a:lnTo>
                    <a:pt x="99590" y="46115"/>
                  </a:lnTo>
                  <a:lnTo>
                    <a:pt x="92423" y="29074"/>
                  </a:lnTo>
                  <a:lnTo>
                    <a:pt x="7686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756484" y="4443026"/>
              <a:ext cx="13548" cy="284270"/>
            </a:xfrm>
            <a:custGeom>
              <a:avLst/>
              <a:gdLst/>
              <a:ahLst/>
              <a:cxnLst/>
              <a:rect l="0" t="0" r="0" b="0"/>
              <a:pathLst>
                <a:path w="13548" h="284270">
                  <a:moveTo>
                    <a:pt x="13547" y="0"/>
                  </a:moveTo>
                  <a:lnTo>
                    <a:pt x="2368" y="11178"/>
                  </a:lnTo>
                  <a:lnTo>
                    <a:pt x="0" y="32264"/>
                  </a:lnTo>
                  <a:lnTo>
                    <a:pt x="2423" y="87871"/>
                  </a:lnTo>
                  <a:lnTo>
                    <a:pt x="2842" y="135480"/>
                  </a:lnTo>
                  <a:lnTo>
                    <a:pt x="2966" y="186631"/>
                  </a:lnTo>
                  <a:lnTo>
                    <a:pt x="3003" y="238832"/>
                  </a:lnTo>
                  <a:lnTo>
                    <a:pt x="301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43689" y="457989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8011" y="3119"/>
                  </a:lnTo>
                  <a:lnTo>
                    <a:pt x="133064" y="9065"/>
                  </a:lnTo>
                  <a:lnTo>
                    <a:pt x="75980" y="17475"/>
                  </a:lnTo>
                  <a:lnTo>
                    <a:pt x="22071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866983" y="4443026"/>
              <a:ext cx="113619" cy="252684"/>
            </a:xfrm>
            <a:custGeom>
              <a:avLst/>
              <a:gdLst/>
              <a:ahLst/>
              <a:cxnLst/>
              <a:rect l="0" t="0" r="0" b="0"/>
              <a:pathLst>
                <a:path w="113619" h="252684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9239" y="186071"/>
                  </a:lnTo>
                  <a:lnTo>
                    <a:pt x="14321" y="219948"/>
                  </a:lnTo>
                  <a:lnTo>
                    <a:pt x="13494" y="220331"/>
                  </a:lnTo>
                  <a:lnTo>
                    <a:pt x="11774" y="217077"/>
                  </a:lnTo>
                  <a:lnTo>
                    <a:pt x="9352" y="190141"/>
                  </a:lnTo>
                  <a:lnTo>
                    <a:pt x="15025" y="171855"/>
                  </a:lnTo>
                  <a:lnTo>
                    <a:pt x="19813" y="163703"/>
                  </a:lnTo>
                  <a:lnTo>
                    <a:pt x="26515" y="159438"/>
                  </a:lnTo>
                  <a:lnTo>
                    <a:pt x="43320" y="157819"/>
                  </a:lnTo>
                  <a:lnTo>
                    <a:pt x="59368" y="164118"/>
                  </a:lnTo>
                  <a:lnTo>
                    <a:pt x="66922" y="169073"/>
                  </a:lnTo>
                  <a:lnTo>
                    <a:pt x="78436" y="183938"/>
                  </a:lnTo>
                  <a:lnTo>
                    <a:pt x="102773" y="236351"/>
                  </a:lnTo>
                  <a:lnTo>
                    <a:pt x="113618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006411" y="4580853"/>
              <a:ext cx="92231" cy="114857"/>
            </a:xfrm>
            <a:custGeom>
              <a:avLst/>
              <a:gdLst/>
              <a:ahLst/>
              <a:cxnLst/>
              <a:rect l="0" t="0" r="0" b="0"/>
              <a:pathLst>
                <a:path w="92231" h="114857">
                  <a:moveTo>
                    <a:pt x="26832" y="83271"/>
                  </a:moveTo>
                  <a:lnTo>
                    <a:pt x="38011" y="72093"/>
                  </a:lnTo>
                  <a:lnTo>
                    <a:pt x="76051" y="53420"/>
                  </a:lnTo>
                  <a:lnTo>
                    <a:pt x="88871" y="37249"/>
                  </a:lnTo>
                  <a:lnTo>
                    <a:pt x="92230" y="18363"/>
                  </a:lnTo>
                  <a:lnTo>
                    <a:pt x="91488" y="8414"/>
                  </a:lnTo>
                  <a:lnTo>
                    <a:pt x="86314" y="2950"/>
                  </a:lnTo>
                  <a:lnTo>
                    <a:pt x="78185" y="478"/>
                  </a:lnTo>
                  <a:lnTo>
                    <a:pt x="68086" y="0"/>
                  </a:lnTo>
                  <a:lnTo>
                    <a:pt x="47507" y="5708"/>
                  </a:lnTo>
                  <a:lnTo>
                    <a:pt x="19310" y="22075"/>
                  </a:lnTo>
                  <a:lnTo>
                    <a:pt x="11289" y="28436"/>
                  </a:lnTo>
                  <a:lnTo>
                    <a:pt x="2376" y="47981"/>
                  </a:lnTo>
                  <a:lnTo>
                    <a:pt x="0" y="59745"/>
                  </a:lnTo>
                  <a:lnTo>
                    <a:pt x="3598" y="82174"/>
                  </a:lnTo>
                  <a:lnTo>
                    <a:pt x="11827" y="100331"/>
                  </a:lnTo>
                  <a:lnTo>
                    <a:pt x="26832" y="114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328042" y="4569367"/>
              <a:ext cx="105286" cy="184435"/>
            </a:xfrm>
            <a:custGeom>
              <a:avLst/>
              <a:gdLst/>
              <a:ahLst/>
              <a:cxnLst/>
              <a:rect l="0" t="0" r="0" b="0"/>
              <a:pathLst>
                <a:path w="105286" h="184435">
                  <a:moveTo>
                    <a:pt x="0" y="0"/>
                  </a:moveTo>
                  <a:lnTo>
                    <a:pt x="17957" y="61111"/>
                  </a:lnTo>
                  <a:lnTo>
                    <a:pt x="35149" y="115543"/>
                  </a:lnTo>
                  <a:lnTo>
                    <a:pt x="56156" y="178961"/>
                  </a:lnTo>
                  <a:lnTo>
                    <a:pt x="60834" y="183649"/>
                  </a:lnTo>
                  <a:lnTo>
                    <a:pt x="66292" y="184434"/>
                  </a:lnTo>
                  <a:lnTo>
                    <a:pt x="72270" y="182617"/>
                  </a:lnTo>
                  <a:lnTo>
                    <a:pt x="77426" y="176727"/>
                  </a:lnTo>
                  <a:lnTo>
                    <a:pt x="90271" y="144911"/>
                  </a:lnTo>
                  <a:lnTo>
                    <a:pt x="101972" y="85470"/>
                  </a:lnTo>
                  <a:lnTo>
                    <a:pt x="104303" y="45602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503422" y="4593189"/>
              <a:ext cx="151004" cy="165692"/>
            </a:xfrm>
            <a:custGeom>
              <a:avLst/>
              <a:gdLst/>
              <a:ahLst/>
              <a:cxnLst/>
              <a:rect l="0" t="0" r="0" b="0"/>
              <a:pathLst>
                <a:path w="151004" h="165692">
                  <a:moveTo>
                    <a:pt x="98360" y="39349"/>
                  </a:moveTo>
                  <a:lnTo>
                    <a:pt x="92771" y="22582"/>
                  </a:lnTo>
                  <a:lnTo>
                    <a:pt x="80668" y="11230"/>
                  </a:lnTo>
                  <a:lnTo>
                    <a:pt x="62421" y="3456"/>
                  </a:lnTo>
                  <a:lnTo>
                    <a:pt x="38713" y="0"/>
                  </a:lnTo>
                  <a:lnTo>
                    <a:pt x="29350" y="2588"/>
                  </a:lnTo>
                  <a:lnTo>
                    <a:pt x="21939" y="7823"/>
                  </a:lnTo>
                  <a:lnTo>
                    <a:pt x="10583" y="22998"/>
                  </a:lnTo>
                  <a:lnTo>
                    <a:pt x="1636" y="41441"/>
                  </a:lnTo>
                  <a:lnTo>
                    <a:pt x="0" y="61336"/>
                  </a:lnTo>
                  <a:lnTo>
                    <a:pt x="8481" y="102704"/>
                  </a:lnTo>
                  <a:lnTo>
                    <a:pt x="23636" y="128572"/>
                  </a:lnTo>
                  <a:lnTo>
                    <a:pt x="32166" y="132756"/>
                  </a:lnTo>
                  <a:lnTo>
                    <a:pt x="54123" y="134286"/>
                  </a:lnTo>
                  <a:lnTo>
                    <a:pt x="63019" y="130716"/>
                  </a:lnTo>
                  <a:lnTo>
                    <a:pt x="76024" y="117392"/>
                  </a:lnTo>
                  <a:lnTo>
                    <a:pt x="101449" y="59863"/>
                  </a:lnTo>
                  <a:lnTo>
                    <a:pt x="103930" y="57705"/>
                  </a:lnTo>
                  <a:lnTo>
                    <a:pt x="105582" y="60945"/>
                  </a:lnTo>
                  <a:lnTo>
                    <a:pt x="114838" y="122354"/>
                  </a:lnTo>
                  <a:lnTo>
                    <a:pt x="125571" y="141751"/>
                  </a:lnTo>
                  <a:lnTo>
                    <a:pt x="151003" y="165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696538" y="4600953"/>
              <a:ext cx="63173" cy="149816"/>
            </a:xfrm>
            <a:custGeom>
              <a:avLst/>
              <a:gdLst/>
              <a:ahLst/>
              <a:cxnLst/>
              <a:rect l="0" t="0" r="0" b="0"/>
              <a:pathLst>
                <a:path w="63173" h="149816">
                  <a:moveTo>
                    <a:pt x="0" y="63171"/>
                  </a:moveTo>
                  <a:lnTo>
                    <a:pt x="3120" y="105863"/>
                  </a:lnTo>
                  <a:lnTo>
                    <a:pt x="15620" y="149815"/>
                  </a:lnTo>
                  <a:lnTo>
                    <a:pt x="2596" y="90649"/>
                  </a:lnTo>
                  <a:lnTo>
                    <a:pt x="513" y="37793"/>
                  </a:lnTo>
                  <a:lnTo>
                    <a:pt x="3851" y="27535"/>
                  </a:lnTo>
                  <a:lnTo>
                    <a:pt x="16920" y="13018"/>
                  </a:lnTo>
                  <a:lnTo>
                    <a:pt x="34426" y="5786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843938" y="464306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37478"/>
                  </a:lnTo>
                  <a:lnTo>
                    <a:pt x="17475" y="9414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854466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942701" y="4651626"/>
              <a:ext cx="143393" cy="159898"/>
            </a:xfrm>
            <a:custGeom>
              <a:avLst/>
              <a:gdLst/>
              <a:ahLst/>
              <a:cxnLst/>
              <a:rect l="0" t="0" r="0" b="0"/>
              <a:pathLst>
                <a:path w="143393" h="159898">
                  <a:moveTo>
                    <a:pt x="90749" y="33555"/>
                  </a:moveTo>
                  <a:lnTo>
                    <a:pt x="79571" y="16787"/>
                  </a:lnTo>
                  <a:lnTo>
                    <a:pt x="64725" y="5436"/>
                  </a:lnTo>
                  <a:lnTo>
                    <a:pt x="55852" y="771"/>
                  </a:lnTo>
                  <a:lnTo>
                    <a:pt x="47597" y="0"/>
                  </a:lnTo>
                  <a:lnTo>
                    <a:pt x="32186" y="5384"/>
                  </a:lnTo>
                  <a:lnTo>
                    <a:pt x="10356" y="21568"/>
                  </a:lnTo>
                  <a:lnTo>
                    <a:pt x="2377" y="40706"/>
                  </a:lnTo>
                  <a:lnTo>
                    <a:pt x="0" y="64809"/>
                  </a:lnTo>
                  <a:lnTo>
                    <a:pt x="6409" y="103517"/>
                  </a:lnTo>
                  <a:lnTo>
                    <a:pt x="16610" y="126650"/>
                  </a:lnTo>
                  <a:lnTo>
                    <a:pt x="23776" y="133053"/>
                  </a:lnTo>
                  <a:lnTo>
                    <a:pt x="32062" y="136152"/>
                  </a:lnTo>
                  <a:lnTo>
                    <a:pt x="41096" y="137048"/>
                  </a:lnTo>
                  <a:lnTo>
                    <a:pt x="48288" y="134136"/>
                  </a:lnTo>
                  <a:lnTo>
                    <a:pt x="59399" y="121541"/>
                  </a:lnTo>
                  <a:lnTo>
                    <a:pt x="72232" y="94720"/>
                  </a:lnTo>
                  <a:lnTo>
                    <a:pt x="76065" y="91879"/>
                  </a:lnTo>
                  <a:lnTo>
                    <a:pt x="79790" y="93495"/>
                  </a:lnTo>
                  <a:lnTo>
                    <a:pt x="87048" y="104649"/>
                  </a:lnTo>
                  <a:lnTo>
                    <a:pt x="104359" y="137285"/>
                  </a:lnTo>
                  <a:lnTo>
                    <a:pt x="110351" y="144823"/>
                  </a:lnTo>
                  <a:lnTo>
                    <a:pt x="123247" y="153197"/>
                  </a:lnTo>
                  <a:lnTo>
                    <a:pt x="143392" y="159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9138735" y="4569367"/>
              <a:ext cx="118473" cy="251852"/>
            </a:xfrm>
            <a:custGeom>
              <a:avLst/>
              <a:gdLst/>
              <a:ahLst/>
              <a:cxnLst/>
              <a:rect l="0" t="0" r="0" b="0"/>
              <a:pathLst>
                <a:path w="118473" h="251852">
                  <a:moveTo>
                    <a:pt x="0" y="0"/>
                  </a:moveTo>
                  <a:lnTo>
                    <a:pt x="3120" y="54145"/>
                  </a:lnTo>
                  <a:lnTo>
                    <a:pt x="6067" y="82556"/>
                  </a:lnTo>
                  <a:lnTo>
                    <a:pt x="4665" y="145336"/>
                  </a:lnTo>
                  <a:lnTo>
                    <a:pt x="9370" y="203144"/>
                  </a:lnTo>
                  <a:lnTo>
                    <a:pt x="9131" y="251434"/>
                  </a:lnTo>
                  <a:lnTo>
                    <a:pt x="7257" y="251851"/>
                  </a:lnTo>
                  <a:lnTo>
                    <a:pt x="4838" y="248619"/>
                  </a:lnTo>
                  <a:lnTo>
                    <a:pt x="1434" y="221714"/>
                  </a:lnTo>
                  <a:lnTo>
                    <a:pt x="8523" y="165418"/>
                  </a:lnTo>
                  <a:lnTo>
                    <a:pt x="11977" y="141370"/>
                  </a:lnTo>
                  <a:lnTo>
                    <a:pt x="21312" y="122883"/>
                  </a:lnTo>
                  <a:lnTo>
                    <a:pt x="29416" y="118187"/>
                  </a:lnTo>
                  <a:lnTo>
                    <a:pt x="50898" y="116089"/>
                  </a:lnTo>
                  <a:lnTo>
                    <a:pt x="83712" y="121485"/>
                  </a:lnTo>
                  <a:lnTo>
                    <a:pt x="92072" y="126613"/>
                  </a:lnTo>
                  <a:lnTo>
                    <a:pt x="104482" y="141671"/>
                  </a:lnTo>
                  <a:lnTo>
                    <a:pt x="118046" y="169878"/>
                  </a:lnTo>
                  <a:lnTo>
                    <a:pt x="118472" y="179933"/>
                  </a:lnTo>
                  <a:lnTo>
                    <a:pt x="112705" y="200463"/>
                  </a:lnTo>
                  <a:lnTo>
                    <a:pt x="99225" y="215047"/>
                  </a:lnTo>
                  <a:lnTo>
                    <a:pt x="90717" y="220574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307192" y="4527253"/>
              <a:ext cx="10529" cy="252686"/>
            </a:xfrm>
            <a:custGeom>
              <a:avLst/>
              <a:gdLst/>
              <a:ahLst/>
              <a:cxnLst/>
              <a:rect l="0" t="0" r="0" b="0"/>
              <a:pathLst>
                <a:path w="10529" h="252686">
                  <a:moveTo>
                    <a:pt x="0" y="0"/>
                  </a:moveTo>
                  <a:lnTo>
                    <a:pt x="5589" y="16768"/>
                  </a:lnTo>
                  <a:lnTo>
                    <a:pt x="1545" y="75446"/>
                  </a:lnTo>
                  <a:lnTo>
                    <a:pt x="304" y="135786"/>
                  </a:lnTo>
                  <a:lnTo>
                    <a:pt x="7296" y="188389"/>
                  </a:lnTo>
                  <a:lnTo>
                    <a:pt x="9889" y="233269"/>
                  </a:lnTo>
                  <a:lnTo>
                    <a:pt x="10528" y="2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368038" y="4661915"/>
              <a:ext cx="107610" cy="139080"/>
            </a:xfrm>
            <a:custGeom>
              <a:avLst/>
              <a:gdLst/>
              <a:ahLst/>
              <a:cxnLst/>
              <a:rect l="0" t="0" r="0" b="0"/>
              <a:pathLst>
                <a:path w="107610" h="139080">
                  <a:moveTo>
                    <a:pt x="12853" y="75908"/>
                  </a:moveTo>
                  <a:lnTo>
                    <a:pt x="50332" y="67575"/>
                  </a:lnTo>
                  <a:lnTo>
                    <a:pt x="73964" y="64016"/>
                  </a:lnTo>
                  <a:lnTo>
                    <a:pt x="96166" y="54635"/>
                  </a:lnTo>
                  <a:lnTo>
                    <a:pt x="102320" y="46519"/>
                  </a:lnTo>
                  <a:lnTo>
                    <a:pt x="106039" y="25022"/>
                  </a:lnTo>
                  <a:lnTo>
                    <a:pt x="103053" y="16248"/>
                  </a:lnTo>
                  <a:lnTo>
                    <a:pt x="90376" y="3379"/>
                  </a:lnTo>
                  <a:lnTo>
                    <a:pt x="69925" y="0"/>
                  </a:lnTo>
                  <a:lnTo>
                    <a:pt x="46407" y="3567"/>
                  </a:lnTo>
                  <a:lnTo>
                    <a:pt x="24256" y="12951"/>
                  </a:lnTo>
                  <a:lnTo>
                    <a:pt x="8953" y="28040"/>
                  </a:lnTo>
                  <a:lnTo>
                    <a:pt x="3234" y="36977"/>
                  </a:lnTo>
                  <a:lnTo>
                    <a:pt x="0" y="56266"/>
                  </a:lnTo>
                  <a:lnTo>
                    <a:pt x="774" y="66323"/>
                  </a:lnTo>
                  <a:lnTo>
                    <a:pt x="7874" y="83737"/>
                  </a:lnTo>
                  <a:lnTo>
                    <a:pt x="31497" y="113980"/>
                  </a:lnTo>
                  <a:lnTo>
                    <a:pt x="57371" y="129823"/>
                  </a:lnTo>
                  <a:lnTo>
                    <a:pt x="107609" y="139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36994" y="347440"/>
            <a:ext cx="831753" cy="389555"/>
            <a:chOff x="736994" y="347440"/>
            <a:chExt cx="831753" cy="389555"/>
          </a:xfrm>
        </p:grpSpPr>
        <p:sp>
          <p:nvSpPr>
            <p:cNvPr id="2" name="Freeform 1"/>
            <p:cNvSpPr/>
            <p:nvPr/>
          </p:nvSpPr>
          <p:spPr>
            <a:xfrm>
              <a:off x="758051" y="347440"/>
              <a:ext cx="273742" cy="389555"/>
            </a:xfrm>
            <a:custGeom>
              <a:avLst/>
              <a:gdLst/>
              <a:ahLst/>
              <a:cxnLst/>
              <a:rect l="0" t="0" r="0" b="0"/>
              <a:pathLst>
                <a:path w="273742" h="389555">
                  <a:moveTo>
                    <a:pt x="273741" y="0"/>
                  </a:moveTo>
                  <a:lnTo>
                    <a:pt x="244433" y="53028"/>
                  </a:lnTo>
                  <a:lnTo>
                    <a:pt x="205194" y="113669"/>
                  </a:lnTo>
                  <a:lnTo>
                    <a:pt x="173598" y="176579"/>
                  </a:lnTo>
                  <a:lnTo>
                    <a:pt x="135807" y="231845"/>
                  </a:lnTo>
                  <a:lnTo>
                    <a:pt x="94547" y="287822"/>
                  </a:lnTo>
                  <a:lnTo>
                    <a:pt x="40632" y="34829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357968"/>
              <a:ext cx="326385" cy="347442"/>
            </a:xfrm>
            <a:custGeom>
              <a:avLst/>
              <a:gdLst/>
              <a:ahLst/>
              <a:cxnLst/>
              <a:rect l="0" t="0" r="0" b="0"/>
              <a:pathLst>
                <a:path w="326385" h="347442">
                  <a:moveTo>
                    <a:pt x="326384" y="347441"/>
                  </a:moveTo>
                  <a:lnTo>
                    <a:pt x="273844" y="286568"/>
                  </a:lnTo>
                  <a:lnTo>
                    <a:pt x="215549" y="226206"/>
                  </a:lnTo>
                  <a:lnTo>
                    <a:pt x="166506" y="171456"/>
                  </a:lnTo>
                  <a:lnTo>
                    <a:pt x="114179" y="109025"/>
                  </a:lnTo>
                  <a:lnTo>
                    <a:pt x="61564" y="515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0818" y="46325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20450" y="12724"/>
                  </a:lnTo>
                  <a:lnTo>
                    <a:pt x="62612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884601" y="189512"/>
            <a:ext cx="1537161" cy="579069"/>
            <a:chOff x="1884601" y="189512"/>
            <a:chExt cx="1537161" cy="579069"/>
          </a:xfrm>
        </p:grpSpPr>
        <p:sp>
          <p:nvSpPr>
            <p:cNvPr id="6" name="Freeform 5"/>
            <p:cNvSpPr/>
            <p:nvPr/>
          </p:nvSpPr>
          <p:spPr>
            <a:xfrm>
              <a:off x="1884601" y="231626"/>
              <a:ext cx="63172" cy="536955"/>
            </a:xfrm>
            <a:custGeom>
              <a:avLst/>
              <a:gdLst/>
              <a:ahLst/>
              <a:cxnLst/>
              <a:rect l="0" t="0" r="0" b="0"/>
              <a:pathLst>
                <a:path w="63172" h="536955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722" y="168998"/>
                  </a:lnTo>
                  <a:lnTo>
                    <a:pt x="17475" y="232438"/>
                  </a:lnTo>
                  <a:lnTo>
                    <a:pt x="19464" y="279171"/>
                  </a:lnTo>
                  <a:lnTo>
                    <a:pt x="26174" y="340341"/>
                  </a:lnTo>
                  <a:lnTo>
                    <a:pt x="35571" y="389921"/>
                  </a:lnTo>
                  <a:lnTo>
                    <a:pt x="41991" y="447426"/>
                  </a:lnTo>
                  <a:lnTo>
                    <a:pt x="56598" y="510260"/>
                  </a:lnTo>
                  <a:lnTo>
                    <a:pt x="63171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95171" y="250962"/>
              <a:ext cx="259739" cy="473032"/>
            </a:xfrm>
            <a:custGeom>
              <a:avLst/>
              <a:gdLst/>
              <a:ahLst/>
              <a:cxnLst/>
              <a:rect l="0" t="0" r="0" b="0"/>
              <a:pathLst>
                <a:path w="259739" h="473032">
                  <a:moveTo>
                    <a:pt x="0" y="149120"/>
                  </a:moveTo>
                  <a:lnTo>
                    <a:pt x="19128" y="95246"/>
                  </a:lnTo>
                  <a:lnTo>
                    <a:pt x="57768" y="34369"/>
                  </a:lnTo>
                  <a:lnTo>
                    <a:pt x="85747" y="11265"/>
                  </a:lnTo>
                  <a:lnTo>
                    <a:pt x="105960" y="894"/>
                  </a:lnTo>
                  <a:lnTo>
                    <a:pt x="116263" y="0"/>
                  </a:lnTo>
                  <a:lnTo>
                    <a:pt x="137070" y="5246"/>
                  </a:lnTo>
                  <a:lnTo>
                    <a:pt x="168515" y="21353"/>
                  </a:lnTo>
                  <a:lnTo>
                    <a:pt x="200059" y="52122"/>
                  </a:lnTo>
                  <a:lnTo>
                    <a:pt x="232583" y="110506"/>
                  </a:lnTo>
                  <a:lnTo>
                    <a:pt x="251486" y="167619"/>
                  </a:lnTo>
                  <a:lnTo>
                    <a:pt x="259738" y="225181"/>
                  </a:lnTo>
                  <a:lnTo>
                    <a:pt x="259063" y="277332"/>
                  </a:lnTo>
                  <a:lnTo>
                    <a:pt x="248354" y="337573"/>
                  </a:lnTo>
                  <a:lnTo>
                    <a:pt x="232814" y="377314"/>
                  </a:lnTo>
                  <a:lnTo>
                    <a:pt x="198196" y="428249"/>
                  </a:lnTo>
                  <a:lnTo>
                    <a:pt x="167909" y="454223"/>
                  </a:lnTo>
                  <a:lnTo>
                    <a:pt x="122336" y="473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5266" y="558585"/>
              <a:ext cx="285761" cy="168337"/>
            </a:xfrm>
            <a:custGeom>
              <a:avLst/>
              <a:gdLst/>
              <a:ahLst/>
              <a:cxnLst/>
              <a:rect l="0" t="0" r="0" b="0"/>
              <a:pathLst>
                <a:path w="285761" h="168337">
                  <a:moveTo>
                    <a:pt x="40835" y="168336"/>
                  </a:moveTo>
                  <a:lnTo>
                    <a:pt x="36377" y="166089"/>
                  </a:lnTo>
                  <a:lnTo>
                    <a:pt x="10937" y="133862"/>
                  </a:lnTo>
                  <a:lnTo>
                    <a:pt x="4279" y="124144"/>
                  </a:lnTo>
                  <a:lnTo>
                    <a:pt x="0" y="100869"/>
                  </a:lnTo>
                  <a:lnTo>
                    <a:pt x="6785" y="53388"/>
                  </a:lnTo>
                  <a:lnTo>
                    <a:pt x="22171" y="34717"/>
                  </a:lnTo>
                  <a:lnTo>
                    <a:pt x="64587" y="9256"/>
                  </a:lnTo>
                  <a:lnTo>
                    <a:pt x="116336" y="1367"/>
                  </a:lnTo>
                  <a:lnTo>
                    <a:pt x="164720" y="0"/>
                  </a:lnTo>
                  <a:lnTo>
                    <a:pt x="227232" y="2658"/>
                  </a:lnTo>
                  <a:lnTo>
                    <a:pt x="285760" y="9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0538" y="368497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2" y="17958"/>
                  </a:lnTo>
                  <a:lnTo>
                    <a:pt x="57420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3181" y="505367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21678" y="189512"/>
              <a:ext cx="28261" cy="442198"/>
            </a:xfrm>
            <a:custGeom>
              <a:avLst/>
              <a:gdLst/>
              <a:ahLst/>
              <a:cxnLst/>
              <a:rect l="0" t="0" r="0" b="0"/>
              <a:pathLst>
                <a:path w="28261" h="442198">
                  <a:moveTo>
                    <a:pt x="0" y="0"/>
                  </a:moveTo>
                  <a:lnTo>
                    <a:pt x="5589" y="62093"/>
                  </a:lnTo>
                  <a:lnTo>
                    <a:pt x="14655" y="116794"/>
                  </a:lnTo>
                  <a:lnTo>
                    <a:pt x="19160" y="168097"/>
                  </a:lnTo>
                  <a:lnTo>
                    <a:pt x="20683" y="230863"/>
                  </a:lnTo>
                  <a:lnTo>
                    <a:pt x="22116" y="294052"/>
                  </a:lnTo>
                  <a:lnTo>
                    <a:pt x="28260" y="356578"/>
                  </a:lnTo>
                  <a:lnTo>
                    <a:pt x="27809" y="418223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66453" y="197854"/>
              <a:ext cx="255309" cy="518084"/>
            </a:xfrm>
            <a:custGeom>
              <a:avLst/>
              <a:gdLst/>
              <a:ahLst/>
              <a:cxnLst/>
              <a:rect l="0" t="0" r="0" b="0"/>
              <a:pathLst>
                <a:path w="255309" h="518084">
                  <a:moveTo>
                    <a:pt x="223723" y="181171"/>
                  </a:moveTo>
                  <a:lnTo>
                    <a:pt x="234901" y="164404"/>
                  </a:lnTo>
                  <a:lnTo>
                    <a:pt x="241853" y="131620"/>
                  </a:lnTo>
                  <a:lnTo>
                    <a:pt x="238323" y="97859"/>
                  </a:lnTo>
                  <a:lnTo>
                    <a:pt x="224279" y="65629"/>
                  </a:lnTo>
                  <a:lnTo>
                    <a:pt x="205300" y="39442"/>
                  </a:lnTo>
                  <a:lnTo>
                    <a:pt x="179270" y="16865"/>
                  </a:lnTo>
                  <a:lnTo>
                    <a:pt x="143741" y="947"/>
                  </a:lnTo>
                  <a:lnTo>
                    <a:pt x="97989" y="0"/>
                  </a:lnTo>
                  <a:lnTo>
                    <a:pt x="58567" y="12717"/>
                  </a:lnTo>
                  <a:lnTo>
                    <a:pt x="30248" y="31303"/>
                  </a:lnTo>
                  <a:lnTo>
                    <a:pt x="17631" y="51002"/>
                  </a:lnTo>
                  <a:lnTo>
                    <a:pt x="0" y="107366"/>
                  </a:lnTo>
                  <a:lnTo>
                    <a:pt x="27" y="152024"/>
                  </a:lnTo>
                  <a:lnTo>
                    <a:pt x="7444" y="189303"/>
                  </a:lnTo>
                  <a:lnTo>
                    <a:pt x="19974" y="208572"/>
                  </a:lnTo>
                  <a:lnTo>
                    <a:pt x="28229" y="216986"/>
                  </a:lnTo>
                  <a:lnTo>
                    <a:pt x="52999" y="226335"/>
                  </a:lnTo>
                  <a:lnTo>
                    <a:pt x="81165" y="229320"/>
                  </a:lnTo>
                  <a:lnTo>
                    <a:pt x="105382" y="226747"/>
                  </a:lnTo>
                  <a:lnTo>
                    <a:pt x="149524" y="207158"/>
                  </a:lnTo>
                  <a:lnTo>
                    <a:pt x="197011" y="173877"/>
                  </a:lnTo>
                  <a:lnTo>
                    <a:pt x="204745" y="171629"/>
                  </a:lnTo>
                  <a:lnTo>
                    <a:pt x="212241" y="172470"/>
                  </a:lnTo>
                  <a:lnTo>
                    <a:pt x="219578" y="175371"/>
                  </a:lnTo>
                  <a:lnTo>
                    <a:pt x="224469" y="183153"/>
                  </a:lnTo>
                  <a:lnTo>
                    <a:pt x="235438" y="240791"/>
                  </a:lnTo>
                  <a:lnTo>
                    <a:pt x="242012" y="299052"/>
                  </a:lnTo>
                  <a:lnTo>
                    <a:pt x="247079" y="351410"/>
                  </a:lnTo>
                  <a:lnTo>
                    <a:pt x="253683" y="406131"/>
                  </a:lnTo>
                  <a:lnTo>
                    <a:pt x="254987" y="462001"/>
                  </a:lnTo>
                  <a:lnTo>
                    <a:pt x="255308" y="518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885223" y="147398"/>
            <a:ext cx="2922130" cy="475094"/>
            <a:chOff x="4885223" y="147398"/>
            <a:chExt cx="2922130" cy="475094"/>
          </a:xfrm>
        </p:grpSpPr>
        <p:sp>
          <p:nvSpPr>
            <p:cNvPr id="14" name="Freeform 13"/>
            <p:cNvSpPr/>
            <p:nvPr/>
          </p:nvSpPr>
          <p:spPr>
            <a:xfrm>
              <a:off x="5085264" y="242155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28466" y="48931"/>
                  </a:lnTo>
                  <a:lnTo>
                    <a:pt x="22520" y="108061"/>
                  </a:lnTo>
                  <a:lnTo>
                    <a:pt x="14110" y="164802"/>
                  </a:lnTo>
                  <a:lnTo>
                    <a:pt x="11236" y="221070"/>
                  </a:lnTo>
                  <a:lnTo>
                    <a:pt x="2257" y="2845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5223" y="221098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56467" y="3120"/>
                  </a:lnTo>
                  <a:lnTo>
                    <a:pt x="301520" y="14654"/>
                  </a:lnTo>
                  <a:lnTo>
                    <a:pt x="243266" y="20962"/>
                  </a:lnTo>
                  <a:lnTo>
                    <a:pt x="187892" y="27918"/>
                  </a:lnTo>
                  <a:lnTo>
                    <a:pt x="132750" y="30499"/>
                  </a:lnTo>
                  <a:lnTo>
                    <a:pt x="73648" y="31263"/>
                  </a:lnTo>
                  <a:lnTo>
                    <a:pt x="16280" y="315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27419" y="221098"/>
              <a:ext cx="161222" cy="273742"/>
            </a:xfrm>
            <a:custGeom>
              <a:avLst/>
              <a:gdLst/>
              <a:ahLst/>
              <a:cxnLst/>
              <a:rect l="0" t="0" r="0" b="0"/>
              <a:pathLst>
                <a:path w="161222" h="273742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1409" y="153876"/>
                  </a:lnTo>
                  <a:lnTo>
                    <a:pt x="18805" y="210463"/>
                  </a:lnTo>
                  <a:lnTo>
                    <a:pt x="20056" y="229240"/>
                  </a:lnTo>
                  <a:lnTo>
                    <a:pt x="26515" y="197185"/>
                  </a:lnTo>
                  <a:lnTo>
                    <a:pt x="41262" y="173199"/>
                  </a:lnTo>
                  <a:lnTo>
                    <a:pt x="66038" y="151274"/>
                  </a:lnTo>
                  <a:lnTo>
                    <a:pt x="75611" y="147643"/>
                  </a:lnTo>
                  <a:lnTo>
                    <a:pt x="95606" y="146727"/>
                  </a:lnTo>
                  <a:lnTo>
                    <a:pt x="113072" y="153340"/>
                  </a:lnTo>
                  <a:lnTo>
                    <a:pt x="128633" y="165247"/>
                  </a:lnTo>
                  <a:lnTo>
                    <a:pt x="149378" y="191682"/>
                  </a:lnTo>
                  <a:lnTo>
                    <a:pt x="159197" y="211534"/>
                  </a:lnTo>
                  <a:lnTo>
                    <a:pt x="161221" y="232055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47785" y="334173"/>
              <a:ext cx="137194" cy="139610"/>
            </a:xfrm>
            <a:custGeom>
              <a:avLst/>
              <a:gdLst/>
              <a:ahLst/>
              <a:cxnLst/>
              <a:rect l="0" t="0" r="0" b="0"/>
              <a:pathLst>
                <a:path w="137194" h="139610">
                  <a:moveTo>
                    <a:pt x="32318" y="65909"/>
                  </a:moveTo>
                  <a:lnTo>
                    <a:pt x="95746" y="47951"/>
                  </a:lnTo>
                  <a:lnTo>
                    <a:pt x="116661" y="41160"/>
                  </a:lnTo>
                  <a:lnTo>
                    <a:pt x="131415" y="28004"/>
                  </a:lnTo>
                  <a:lnTo>
                    <a:pt x="136987" y="19582"/>
                  </a:lnTo>
                  <a:lnTo>
                    <a:pt x="137193" y="12798"/>
                  </a:lnTo>
                  <a:lnTo>
                    <a:pt x="133820" y="7105"/>
                  </a:lnTo>
                  <a:lnTo>
                    <a:pt x="128062" y="2140"/>
                  </a:lnTo>
                  <a:lnTo>
                    <a:pt x="120714" y="0"/>
                  </a:lnTo>
                  <a:lnTo>
                    <a:pt x="93605" y="2577"/>
                  </a:lnTo>
                  <a:lnTo>
                    <a:pt x="64515" y="11919"/>
                  </a:lnTo>
                  <a:lnTo>
                    <a:pt x="40559" y="30155"/>
                  </a:lnTo>
                  <a:lnTo>
                    <a:pt x="4403" y="71686"/>
                  </a:lnTo>
                  <a:lnTo>
                    <a:pt x="840" y="80289"/>
                  </a:lnTo>
                  <a:lnTo>
                    <a:pt x="0" y="99207"/>
                  </a:lnTo>
                  <a:lnTo>
                    <a:pt x="6646" y="116193"/>
                  </a:lnTo>
                  <a:lnTo>
                    <a:pt x="11695" y="123998"/>
                  </a:lnTo>
                  <a:lnTo>
                    <a:pt x="19739" y="129202"/>
                  </a:lnTo>
                  <a:lnTo>
                    <a:pt x="74432" y="139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03222" y="318781"/>
              <a:ext cx="135690" cy="152003"/>
            </a:xfrm>
            <a:custGeom>
              <a:avLst/>
              <a:gdLst/>
              <a:ahLst/>
              <a:cxnLst/>
              <a:rect l="0" t="0" r="0" b="0"/>
              <a:pathLst>
                <a:path w="135690" h="152003">
                  <a:moveTo>
                    <a:pt x="108550" y="18130"/>
                  </a:moveTo>
                  <a:lnTo>
                    <a:pt x="97371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1" y="4613"/>
                  </a:lnTo>
                  <a:lnTo>
                    <a:pt x="33048" y="15632"/>
                  </a:lnTo>
                  <a:lnTo>
                    <a:pt x="11959" y="41567"/>
                  </a:lnTo>
                  <a:lnTo>
                    <a:pt x="2060" y="61302"/>
                  </a:lnTo>
                  <a:lnTo>
                    <a:pt x="0" y="84891"/>
                  </a:lnTo>
                  <a:lnTo>
                    <a:pt x="4153" y="108633"/>
                  </a:lnTo>
                  <a:lnTo>
                    <a:pt x="13799" y="126984"/>
                  </a:lnTo>
                  <a:lnTo>
                    <a:pt x="29003" y="139819"/>
                  </a:lnTo>
                  <a:lnTo>
                    <a:pt x="48629" y="148254"/>
                  </a:lnTo>
                  <a:lnTo>
                    <a:pt x="72950" y="152002"/>
                  </a:lnTo>
                  <a:lnTo>
                    <a:pt x="93118" y="147429"/>
                  </a:lnTo>
                  <a:lnTo>
                    <a:pt x="125129" y="125429"/>
                  </a:lnTo>
                  <a:lnTo>
                    <a:pt x="133465" y="105983"/>
                  </a:lnTo>
                  <a:lnTo>
                    <a:pt x="135689" y="94246"/>
                  </a:lnTo>
                  <a:lnTo>
                    <a:pt x="134831" y="84082"/>
                  </a:lnTo>
                  <a:lnTo>
                    <a:pt x="127639" y="66550"/>
                  </a:lnTo>
                  <a:lnTo>
                    <a:pt x="108550" y="3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22038" y="305007"/>
              <a:ext cx="103615" cy="317485"/>
            </a:xfrm>
            <a:custGeom>
              <a:avLst/>
              <a:gdLst/>
              <a:ahLst/>
              <a:cxnLst/>
              <a:rect l="0" t="0" r="0" b="0"/>
              <a:pathLst>
                <a:path w="103615" h="317485">
                  <a:moveTo>
                    <a:pt x="5547" y="158246"/>
                  </a:moveTo>
                  <a:lnTo>
                    <a:pt x="13880" y="195724"/>
                  </a:lnTo>
                  <a:lnTo>
                    <a:pt x="23022" y="253562"/>
                  </a:lnTo>
                  <a:lnTo>
                    <a:pt x="31722" y="314630"/>
                  </a:lnTo>
                  <a:lnTo>
                    <a:pt x="32356" y="317484"/>
                  </a:lnTo>
                  <a:lnTo>
                    <a:pt x="20028" y="264075"/>
                  </a:lnTo>
                  <a:lnTo>
                    <a:pt x="13737" y="207183"/>
                  </a:lnTo>
                  <a:lnTo>
                    <a:pt x="7165" y="145556"/>
                  </a:lnTo>
                  <a:lnTo>
                    <a:pt x="5867" y="88323"/>
                  </a:lnTo>
                  <a:lnTo>
                    <a:pt x="2491" y="35077"/>
                  </a:lnTo>
                  <a:lnTo>
                    <a:pt x="0" y="23491"/>
                  </a:lnTo>
                  <a:lnTo>
                    <a:pt x="1849" y="14597"/>
                  </a:lnTo>
                  <a:lnTo>
                    <a:pt x="6591" y="7498"/>
                  </a:lnTo>
                  <a:lnTo>
                    <a:pt x="13263" y="1595"/>
                  </a:lnTo>
                  <a:lnTo>
                    <a:pt x="21219" y="0"/>
                  </a:lnTo>
                  <a:lnTo>
                    <a:pt x="39419" y="4467"/>
                  </a:lnTo>
                  <a:lnTo>
                    <a:pt x="71293" y="26398"/>
                  </a:lnTo>
                  <a:lnTo>
                    <a:pt x="85850" y="39596"/>
                  </a:lnTo>
                  <a:lnTo>
                    <a:pt x="101611" y="71358"/>
                  </a:lnTo>
                  <a:lnTo>
                    <a:pt x="103614" y="93893"/>
                  </a:lnTo>
                  <a:lnTo>
                    <a:pt x="102511" y="104816"/>
                  </a:lnTo>
                  <a:lnTo>
                    <a:pt x="98266" y="113267"/>
                  </a:lnTo>
                  <a:lnTo>
                    <a:pt x="84190" y="125777"/>
                  </a:lnTo>
                  <a:lnTo>
                    <a:pt x="47661" y="147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955" y="289199"/>
              <a:ext cx="114793" cy="152998"/>
            </a:xfrm>
            <a:custGeom>
              <a:avLst/>
              <a:gdLst/>
              <a:ahLst/>
              <a:cxnLst/>
              <a:rect l="0" t="0" r="0" b="0"/>
              <a:pathLst>
                <a:path w="114793" h="152998">
                  <a:moveTo>
                    <a:pt x="30672" y="89826"/>
                  </a:moveTo>
                  <a:lnTo>
                    <a:pt x="68150" y="81493"/>
                  </a:lnTo>
                  <a:lnTo>
                    <a:pt x="90612" y="77934"/>
                  </a:lnTo>
                  <a:lnTo>
                    <a:pt x="108395" y="68553"/>
                  </a:lnTo>
                  <a:lnTo>
                    <a:pt x="112902" y="60436"/>
                  </a:lnTo>
                  <a:lnTo>
                    <a:pt x="114792" y="38940"/>
                  </a:lnTo>
                  <a:lnTo>
                    <a:pt x="111318" y="28996"/>
                  </a:lnTo>
                  <a:lnTo>
                    <a:pt x="98100" y="11708"/>
                  </a:lnTo>
                  <a:lnTo>
                    <a:pt x="74288" y="2465"/>
                  </a:lnTo>
                  <a:lnTo>
                    <a:pt x="59750" y="0"/>
                  </a:lnTo>
                  <a:lnTo>
                    <a:pt x="37356" y="3500"/>
                  </a:lnTo>
                  <a:lnTo>
                    <a:pt x="28109" y="7709"/>
                  </a:lnTo>
                  <a:lnTo>
                    <a:pt x="14714" y="21744"/>
                  </a:lnTo>
                  <a:lnTo>
                    <a:pt x="6032" y="40850"/>
                  </a:lnTo>
                  <a:lnTo>
                    <a:pt x="458" y="91244"/>
                  </a:lnTo>
                  <a:lnTo>
                    <a:pt x="0" y="104809"/>
                  </a:lnTo>
                  <a:lnTo>
                    <a:pt x="3205" y="115023"/>
                  </a:lnTo>
                  <a:lnTo>
                    <a:pt x="8851" y="123002"/>
                  </a:lnTo>
                  <a:lnTo>
                    <a:pt x="24483" y="134987"/>
                  </a:lnTo>
                  <a:lnTo>
                    <a:pt x="56875" y="149093"/>
                  </a:lnTo>
                  <a:lnTo>
                    <a:pt x="72786" y="152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75026" y="284269"/>
              <a:ext cx="94757" cy="182517"/>
            </a:xfrm>
            <a:custGeom>
              <a:avLst/>
              <a:gdLst/>
              <a:ahLst/>
              <a:cxnLst/>
              <a:rect l="0" t="0" r="0" b="0"/>
              <a:pathLst>
                <a:path w="94757" h="182517">
                  <a:moveTo>
                    <a:pt x="0" y="63171"/>
                  </a:moveTo>
                  <a:lnTo>
                    <a:pt x="3119" y="105863"/>
                  </a:lnTo>
                  <a:lnTo>
                    <a:pt x="19128" y="158004"/>
                  </a:lnTo>
                  <a:lnTo>
                    <a:pt x="33093" y="182516"/>
                  </a:lnTo>
                  <a:lnTo>
                    <a:pt x="33760" y="181339"/>
                  </a:lnTo>
                  <a:lnTo>
                    <a:pt x="22647" y="119658"/>
                  </a:lnTo>
                  <a:lnTo>
                    <a:pt x="22540" y="67223"/>
                  </a:lnTo>
                  <a:lnTo>
                    <a:pt x="30724" y="33956"/>
                  </a:lnTo>
                  <a:lnTo>
                    <a:pt x="41342" y="16651"/>
                  </a:lnTo>
                  <a:lnTo>
                    <a:pt x="49788" y="1110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83636" y="332508"/>
              <a:ext cx="175660" cy="141275"/>
            </a:xfrm>
            <a:custGeom>
              <a:avLst/>
              <a:gdLst/>
              <a:ahLst/>
              <a:cxnLst/>
              <a:rect l="0" t="0" r="0" b="0"/>
              <a:pathLst>
                <a:path w="175660" h="141275">
                  <a:moveTo>
                    <a:pt x="133545" y="67574"/>
                  </a:moveTo>
                  <a:lnTo>
                    <a:pt x="133545" y="45218"/>
                  </a:lnTo>
                  <a:lnTo>
                    <a:pt x="122367" y="14547"/>
                  </a:lnTo>
                  <a:lnTo>
                    <a:pt x="114395" y="7656"/>
                  </a:lnTo>
                  <a:lnTo>
                    <a:pt x="93058" y="0"/>
                  </a:lnTo>
                  <a:lnTo>
                    <a:pt x="60328" y="1279"/>
                  </a:lnTo>
                  <a:lnTo>
                    <a:pt x="28403" y="9067"/>
                  </a:lnTo>
                  <a:lnTo>
                    <a:pt x="20167" y="14531"/>
                  </a:lnTo>
                  <a:lnTo>
                    <a:pt x="7895" y="29962"/>
                  </a:lnTo>
                  <a:lnTo>
                    <a:pt x="0" y="63969"/>
                  </a:lnTo>
                  <a:lnTo>
                    <a:pt x="3249" y="98092"/>
                  </a:lnTo>
                  <a:lnTo>
                    <a:pt x="14804" y="116623"/>
                  </a:lnTo>
                  <a:lnTo>
                    <a:pt x="22799" y="124840"/>
                  </a:lnTo>
                  <a:lnTo>
                    <a:pt x="31639" y="127978"/>
                  </a:lnTo>
                  <a:lnTo>
                    <a:pt x="41041" y="127731"/>
                  </a:lnTo>
                  <a:lnTo>
                    <a:pt x="59677" y="121217"/>
                  </a:lnTo>
                  <a:lnTo>
                    <a:pt x="75759" y="110523"/>
                  </a:lnTo>
                  <a:lnTo>
                    <a:pt x="87585" y="94851"/>
                  </a:lnTo>
                  <a:lnTo>
                    <a:pt x="92376" y="85759"/>
                  </a:lnTo>
                  <a:lnTo>
                    <a:pt x="97911" y="82037"/>
                  </a:lnTo>
                  <a:lnTo>
                    <a:pt x="103940" y="81896"/>
                  </a:lnTo>
                  <a:lnTo>
                    <a:pt x="110298" y="84141"/>
                  </a:lnTo>
                  <a:lnTo>
                    <a:pt x="120485" y="95994"/>
                  </a:lnTo>
                  <a:lnTo>
                    <a:pt x="131250" y="111791"/>
                  </a:lnTo>
                  <a:lnTo>
                    <a:pt x="154702" y="131498"/>
                  </a:lnTo>
                  <a:lnTo>
                    <a:pt x="175659" y="14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80352" y="147398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995" y="153673"/>
                  </a:lnTo>
                  <a:lnTo>
                    <a:pt x="23967" y="210423"/>
                  </a:lnTo>
                  <a:lnTo>
                    <a:pt x="30081" y="266693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96124" y="273740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0"/>
                  </a:moveTo>
                  <a:lnTo>
                    <a:pt x="194149" y="8334"/>
                  </a:lnTo>
                  <a:lnTo>
                    <a:pt x="142726" y="10095"/>
                  </a:lnTo>
                  <a:lnTo>
                    <a:pt x="81880" y="2139"/>
                  </a:lnTo>
                  <a:lnTo>
                    <a:pt x="18408" y="2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38280" y="36849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27751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08680" y="347440"/>
              <a:ext cx="123059" cy="150445"/>
            </a:xfrm>
            <a:custGeom>
              <a:avLst/>
              <a:gdLst/>
              <a:ahLst/>
              <a:cxnLst/>
              <a:rect l="0" t="0" r="0" b="0"/>
              <a:pathLst>
                <a:path w="123059" h="150445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32504" y="17981"/>
                  </a:lnTo>
                  <a:lnTo>
                    <a:pt x="17839" y="34898"/>
                  </a:lnTo>
                  <a:lnTo>
                    <a:pt x="2018" y="69741"/>
                  </a:lnTo>
                  <a:lnTo>
                    <a:pt x="0" y="92997"/>
                  </a:lnTo>
                  <a:lnTo>
                    <a:pt x="4173" y="113862"/>
                  </a:lnTo>
                  <a:lnTo>
                    <a:pt x="13826" y="130934"/>
                  </a:lnTo>
                  <a:lnTo>
                    <a:pt x="29035" y="143201"/>
                  </a:lnTo>
                  <a:lnTo>
                    <a:pt x="38004" y="148110"/>
                  </a:lnTo>
                  <a:lnTo>
                    <a:pt x="57329" y="150444"/>
                  </a:lnTo>
                  <a:lnTo>
                    <a:pt x="76444" y="146413"/>
                  </a:lnTo>
                  <a:lnTo>
                    <a:pt x="92740" y="136822"/>
                  </a:lnTo>
                  <a:lnTo>
                    <a:pt x="104662" y="121641"/>
                  </a:lnTo>
                  <a:lnTo>
                    <a:pt x="121847" y="83299"/>
                  </a:lnTo>
                  <a:lnTo>
                    <a:pt x="123058" y="59639"/>
                  </a:lnTo>
                  <a:lnTo>
                    <a:pt x="118526" y="35865"/>
                  </a:lnTo>
                  <a:lnTo>
                    <a:pt x="98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90964" y="324148"/>
              <a:ext cx="141397" cy="131188"/>
            </a:xfrm>
            <a:custGeom>
              <a:avLst/>
              <a:gdLst/>
              <a:ahLst/>
              <a:cxnLst/>
              <a:rect l="0" t="0" r="0" b="0"/>
              <a:pathLst>
                <a:path w="141397" h="131188">
                  <a:moveTo>
                    <a:pt x="0" y="33820"/>
                  </a:moveTo>
                  <a:lnTo>
                    <a:pt x="9064" y="92437"/>
                  </a:lnTo>
                  <a:lnTo>
                    <a:pt x="16304" y="131187"/>
                  </a:lnTo>
                  <a:lnTo>
                    <a:pt x="15549" y="130317"/>
                  </a:lnTo>
                  <a:lnTo>
                    <a:pt x="13876" y="126227"/>
                  </a:lnTo>
                  <a:lnTo>
                    <a:pt x="10969" y="73314"/>
                  </a:lnTo>
                  <a:lnTo>
                    <a:pt x="13064" y="47864"/>
                  </a:lnTo>
                  <a:lnTo>
                    <a:pt x="21794" y="24854"/>
                  </a:lnTo>
                  <a:lnTo>
                    <a:pt x="36592" y="9168"/>
                  </a:lnTo>
                  <a:lnTo>
                    <a:pt x="45452" y="3348"/>
                  </a:lnTo>
                  <a:lnTo>
                    <a:pt x="64654" y="0"/>
                  </a:lnTo>
                  <a:lnTo>
                    <a:pt x="74688" y="745"/>
                  </a:lnTo>
                  <a:lnTo>
                    <a:pt x="92076" y="7812"/>
                  </a:lnTo>
                  <a:lnTo>
                    <a:pt x="99988" y="12972"/>
                  </a:lnTo>
                  <a:lnTo>
                    <a:pt x="111899" y="28064"/>
                  </a:lnTo>
                  <a:lnTo>
                    <a:pt x="136526" y="86882"/>
                  </a:lnTo>
                  <a:lnTo>
                    <a:pt x="141396" y="104197"/>
                  </a:lnTo>
                  <a:lnTo>
                    <a:pt x="141057" y="108814"/>
                  </a:lnTo>
                  <a:lnTo>
                    <a:pt x="136870" y="118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59461" y="30532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38404" y="2000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63898" y="263212"/>
              <a:ext cx="143455" cy="186004"/>
            </a:xfrm>
            <a:custGeom>
              <a:avLst/>
              <a:gdLst/>
              <a:ahLst/>
              <a:cxnLst/>
              <a:rect l="0" t="0" r="0" b="0"/>
              <a:pathLst>
                <a:path w="143455" h="186004">
                  <a:moveTo>
                    <a:pt x="95605" y="0"/>
                  </a:moveTo>
                  <a:lnTo>
                    <a:pt x="73248" y="0"/>
                  </a:lnTo>
                  <a:lnTo>
                    <a:pt x="42577" y="11178"/>
                  </a:lnTo>
                  <a:lnTo>
                    <a:pt x="16852" y="29308"/>
                  </a:lnTo>
                  <a:lnTo>
                    <a:pt x="0" y="55087"/>
                  </a:lnTo>
                  <a:lnTo>
                    <a:pt x="283" y="62461"/>
                  </a:lnTo>
                  <a:lnTo>
                    <a:pt x="3982" y="68547"/>
                  </a:lnTo>
                  <a:lnTo>
                    <a:pt x="9956" y="73774"/>
                  </a:lnTo>
                  <a:lnTo>
                    <a:pt x="63024" y="94304"/>
                  </a:lnTo>
                  <a:lnTo>
                    <a:pt x="115361" y="113414"/>
                  </a:lnTo>
                  <a:lnTo>
                    <a:pt x="132071" y="124886"/>
                  </a:lnTo>
                  <a:lnTo>
                    <a:pt x="137463" y="133560"/>
                  </a:lnTo>
                  <a:lnTo>
                    <a:pt x="143454" y="155676"/>
                  </a:lnTo>
                  <a:lnTo>
                    <a:pt x="141542" y="164615"/>
                  </a:lnTo>
                  <a:lnTo>
                    <a:pt x="136758" y="171745"/>
                  </a:lnTo>
                  <a:lnTo>
                    <a:pt x="130059" y="177667"/>
                  </a:lnTo>
                  <a:lnTo>
                    <a:pt x="110138" y="184248"/>
                  </a:lnTo>
                  <a:lnTo>
                    <a:pt x="88026" y="186003"/>
                  </a:lnTo>
                  <a:lnTo>
                    <a:pt x="5349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931907" y="579067"/>
            <a:ext cx="2369089" cy="405195"/>
            <a:chOff x="6931907" y="579067"/>
            <a:chExt cx="2369089" cy="405195"/>
          </a:xfrm>
        </p:grpSpPr>
        <p:sp>
          <p:nvSpPr>
            <p:cNvPr id="33" name="Freeform 32"/>
            <p:cNvSpPr/>
            <p:nvPr/>
          </p:nvSpPr>
          <p:spPr>
            <a:xfrm>
              <a:off x="6931907" y="690251"/>
              <a:ext cx="290802" cy="276887"/>
            </a:xfrm>
            <a:custGeom>
              <a:avLst/>
              <a:gdLst/>
              <a:ahLst/>
              <a:cxnLst/>
              <a:rect l="0" t="0" r="0" b="0"/>
              <a:pathLst>
                <a:path w="290802" h="276887">
                  <a:moveTo>
                    <a:pt x="206414" y="46743"/>
                  </a:moveTo>
                  <a:lnTo>
                    <a:pt x="188434" y="31102"/>
                  </a:lnTo>
                  <a:lnTo>
                    <a:pt x="136673" y="11899"/>
                  </a:lnTo>
                  <a:lnTo>
                    <a:pt x="90213" y="0"/>
                  </a:lnTo>
                  <a:lnTo>
                    <a:pt x="64301" y="1792"/>
                  </a:lnTo>
                  <a:lnTo>
                    <a:pt x="43427" y="9607"/>
                  </a:lnTo>
                  <a:lnTo>
                    <a:pt x="26351" y="22050"/>
                  </a:lnTo>
                  <a:lnTo>
                    <a:pt x="10963" y="39278"/>
                  </a:lnTo>
                  <a:lnTo>
                    <a:pt x="2563" y="61753"/>
                  </a:lnTo>
                  <a:lnTo>
                    <a:pt x="0" y="86170"/>
                  </a:lnTo>
                  <a:lnTo>
                    <a:pt x="2761" y="108720"/>
                  </a:lnTo>
                  <a:lnTo>
                    <a:pt x="7474" y="117307"/>
                  </a:lnTo>
                  <a:lnTo>
                    <a:pt x="22070" y="129968"/>
                  </a:lnTo>
                  <a:lnTo>
                    <a:pt x="30875" y="132642"/>
                  </a:lnTo>
                  <a:lnTo>
                    <a:pt x="86115" y="137012"/>
                  </a:lnTo>
                  <a:lnTo>
                    <a:pt x="139065" y="141783"/>
                  </a:lnTo>
                  <a:lnTo>
                    <a:pt x="195335" y="156037"/>
                  </a:lnTo>
                  <a:lnTo>
                    <a:pt x="248456" y="176271"/>
                  </a:lnTo>
                  <a:lnTo>
                    <a:pt x="285038" y="201791"/>
                  </a:lnTo>
                  <a:lnTo>
                    <a:pt x="289246" y="210939"/>
                  </a:lnTo>
                  <a:lnTo>
                    <a:pt x="290801" y="233583"/>
                  </a:lnTo>
                  <a:lnTo>
                    <a:pt x="287239" y="243833"/>
                  </a:lnTo>
                  <a:lnTo>
                    <a:pt x="273922" y="261461"/>
                  </a:lnTo>
                  <a:lnTo>
                    <a:pt x="253185" y="270855"/>
                  </a:lnTo>
                  <a:lnTo>
                    <a:pt x="201745" y="276886"/>
                  </a:lnTo>
                  <a:lnTo>
                    <a:pt x="140895" y="266722"/>
                  </a:lnTo>
                  <a:lnTo>
                    <a:pt x="101129" y="257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98973" y="768580"/>
              <a:ext cx="147549" cy="215682"/>
            </a:xfrm>
            <a:custGeom>
              <a:avLst/>
              <a:gdLst/>
              <a:ahLst/>
              <a:cxnLst/>
              <a:rect l="0" t="0" r="0" b="0"/>
              <a:pathLst>
                <a:path w="147549" h="215682">
                  <a:moveTo>
                    <a:pt x="28861" y="0"/>
                  </a:moveTo>
                  <a:lnTo>
                    <a:pt x="17682" y="11178"/>
                  </a:lnTo>
                  <a:lnTo>
                    <a:pt x="5142" y="40487"/>
                  </a:lnTo>
                  <a:lnTo>
                    <a:pt x="0" y="99548"/>
                  </a:lnTo>
                  <a:lnTo>
                    <a:pt x="5916" y="157487"/>
                  </a:lnTo>
                  <a:lnTo>
                    <a:pt x="9304" y="183468"/>
                  </a:lnTo>
                  <a:lnTo>
                    <a:pt x="18609" y="202814"/>
                  </a:lnTo>
                  <a:lnTo>
                    <a:pt x="26706" y="208909"/>
                  </a:lnTo>
                  <a:lnTo>
                    <a:pt x="48180" y="215681"/>
                  </a:lnTo>
                  <a:lnTo>
                    <a:pt x="58119" y="215147"/>
                  </a:lnTo>
                  <a:lnTo>
                    <a:pt x="75399" y="208315"/>
                  </a:lnTo>
                  <a:lnTo>
                    <a:pt x="119880" y="171459"/>
                  </a:lnTo>
                  <a:lnTo>
                    <a:pt x="135508" y="145169"/>
                  </a:lnTo>
                  <a:lnTo>
                    <a:pt x="147548" y="115153"/>
                  </a:lnTo>
                  <a:lnTo>
                    <a:pt x="145862" y="52656"/>
                  </a:lnTo>
                  <a:lnTo>
                    <a:pt x="14467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28004" y="621181"/>
              <a:ext cx="181956" cy="343014"/>
            </a:xfrm>
            <a:custGeom>
              <a:avLst/>
              <a:gdLst/>
              <a:ahLst/>
              <a:cxnLst/>
              <a:rect l="0" t="0" r="0" b="0"/>
              <a:pathLst>
                <a:path w="181956" h="343014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7132" y="205864"/>
                  </a:lnTo>
                  <a:lnTo>
                    <a:pt x="12874" y="262976"/>
                  </a:lnTo>
                  <a:lnTo>
                    <a:pt x="15559" y="277093"/>
                  </a:lnTo>
                  <a:lnTo>
                    <a:pt x="17349" y="280655"/>
                  </a:lnTo>
                  <a:lnTo>
                    <a:pt x="18542" y="277180"/>
                  </a:lnTo>
                  <a:lnTo>
                    <a:pt x="22954" y="224628"/>
                  </a:lnTo>
                  <a:lnTo>
                    <a:pt x="37646" y="198617"/>
                  </a:lnTo>
                  <a:lnTo>
                    <a:pt x="50195" y="183421"/>
                  </a:lnTo>
                  <a:lnTo>
                    <a:pt x="76003" y="167301"/>
                  </a:lnTo>
                  <a:lnTo>
                    <a:pt x="85721" y="166516"/>
                  </a:lnTo>
                  <a:lnTo>
                    <a:pt x="105877" y="171883"/>
                  </a:lnTo>
                  <a:lnTo>
                    <a:pt x="146243" y="194393"/>
                  </a:lnTo>
                  <a:lnTo>
                    <a:pt x="162802" y="207669"/>
                  </a:lnTo>
                  <a:lnTo>
                    <a:pt x="179689" y="233887"/>
                  </a:lnTo>
                  <a:lnTo>
                    <a:pt x="181955" y="256808"/>
                  </a:lnTo>
                  <a:lnTo>
                    <a:pt x="177894" y="281423"/>
                  </a:lnTo>
                  <a:lnTo>
                    <a:pt x="162453" y="313842"/>
                  </a:lnTo>
                  <a:lnTo>
                    <a:pt x="149729" y="330948"/>
                  </a:lnTo>
                  <a:lnTo>
                    <a:pt x="130036" y="340110"/>
                  </a:lnTo>
                  <a:lnTo>
                    <a:pt x="105685" y="343013"/>
                  </a:lnTo>
                  <a:lnTo>
                    <a:pt x="58164" y="335344"/>
                  </a:lnTo>
                  <a:lnTo>
                    <a:pt x="314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145" y="60012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16931" y="58617"/>
                  </a:lnTo>
                  <a:lnTo>
                    <a:pt x="12425" y="110175"/>
                  </a:lnTo>
                  <a:lnTo>
                    <a:pt x="11090" y="164315"/>
                  </a:lnTo>
                  <a:lnTo>
                    <a:pt x="9469" y="227776"/>
                  </a:lnTo>
                  <a:lnTo>
                    <a:pt x="3326" y="277019"/>
                  </a:lnTo>
                  <a:lnTo>
                    <a:pt x="657" y="32681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38446" y="758051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14311" y="3120"/>
                  </a:lnTo>
                  <a:lnTo>
                    <a:pt x="59364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4277" y="715937"/>
              <a:ext cx="67910" cy="212495"/>
            </a:xfrm>
            <a:custGeom>
              <a:avLst/>
              <a:gdLst/>
              <a:ahLst/>
              <a:cxnLst/>
              <a:rect l="0" t="0" r="0" b="0"/>
              <a:pathLst>
                <a:path w="67910" h="212495">
                  <a:moveTo>
                    <a:pt x="36324" y="115814"/>
                  </a:moveTo>
                  <a:lnTo>
                    <a:pt x="29089" y="143370"/>
                  </a:lnTo>
                  <a:lnTo>
                    <a:pt x="29565" y="196473"/>
                  </a:lnTo>
                  <a:lnTo>
                    <a:pt x="32150" y="212494"/>
                  </a:lnTo>
                  <a:lnTo>
                    <a:pt x="31202" y="211852"/>
                  </a:lnTo>
                  <a:lnTo>
                    <a:pt x="14817" y="158387"/>
                  </a:lnTo>
                  <a:lnTo>
                    <a:pt x="0" y="98110"/>
                  </a:lnTo>
                  <a:lnTo>
                    <a:pt x="1852" y="75190"/>
                  </a:lnTo>
                  <a:lnTo>
                    <a:pt x="15062" y="42556"/>
                  </a:lnTo>
                  <a:lnTo>
                    <a:pt x="30383" y="27493"/>
                  </a:lnTo>
                  <a:lnTo>
                    <a:pt x="67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30411" y="788281"/>
              <a:ext cx="197632" cy="159284"/>
            </a:xfrm>
            <a:custGeom>
              <a:avLst/>
              <a:gdLst/>
              <a:ahLst/>
              <a:cxnLst/>
              <a:rect l="0" t="0" r="0" b="0"/>
              <a:pathLst>
                <a:path w="197632" h="159284">
                  <a:moveTo>
                    <a:pt x="102874" y="75055"/>
                  </a:moveTo>
                  <a:lnTo>
                    <a:pt x="88219" y="25504"/>
                  </a:lnTo>
                  <a:lnTo>
                    <a:pt x="82576" y="16284"/>
                  </a:lnTo>
                  <a:lnTo>
                    <a:pt x="66946" y="2922"/>
                  </a:lnTo>
                  <a:lnTo>
                    <a:pt x="57865" y="60"/>
                  </a:lnTo>
                  <a:lnTo>
                    <a:pt x="38416" y="0"/>
                  </a:lnTo>
                  <a:lnTo>
                    <a:pt x="30656" y="3961"/>
                  </a:lnTo>
                  <a:lnTo>
                    <a:pt x="18915" y="17722"/>
                  </a:lnTo>
                  <a:lnTo>
                    <a:pt x="5728" y="50789"/>
                  </a:lnTo>
                  <a:lnTo>
                    <a:pt x="0" y="90222"/>
                  </a:lnTo>
                  <a:lnTo>
                    <a:pt x="3892" y="125953"/>
                  </a:lnTo>
                  <a:lnTo>
                    <a:pt x="15598" y="144860"/>
                  </a:lnTo>
                  <a:lnTo>
                    <a:pt x="23633" y="153177"/>
                  </a:lnTo>
                  <a:lnTo>
                    <a:pt x="31329" y="156382"/>
                  </a:lnTo>
                  <a:lnTo>
                    <a:pt x="38799" y="156179"/>
                  </a:lnTo>
                  <a:lnTo>
                    <a:pt x="46120" y="153705"/>
                  </a:lnTo>
                  <a:lnTo>
                    <a:pt x="73189" y="133454"/>
                  </a:lnTo>
                  <a:lnTo>
                    <a:pt x="97848" y="105227"/>
                  </a:lnTo>
                  <a:lnTo>
                    <a:pt x="103370" y="81836"/>
                  </a:lnTo>
                  <a:lnTo>
                    <a:pt x="103094" y="65201"/>
                  </a:lnTo>
                  <a:lnTo>
                    <a:pt x="104108" y="80974"/>
                  </a:lnTo>
                  <a:lnTo>
                    <a:pt x="112468" y="107225"/>
                  </a:lnTo>
                  <a:lnTo>
                    <a:pt x="130413" y="130340"/>
                  </a:lnTo>
                  <a:lnTo>
                    <a:pt x="147868" y="144860"/>
                  </a:lnTo>
                  <a:lnTo>
                    <a:pt x="167325" y="152873"/>
                  </a:lnTo>
                  <a:lnTo>
                    <a:pt x="197631" y="159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59429" y="789637"/>
              <a:ext cx="137069" cy="143981"/>
            </a:xfrm>
            <a:custGeom>
              <a:avLst/>
              <a:gdLst/>
              <a:ahLst/>
              <a:cxnLst/>
              <a:rect l="0" t="0" r="0" b="0"/>
              <a:pathLst>
                <a:path w="137069" h="143981">
                  <a:moveTo>
                    <a:pt x="84426" y="0"/>
                  </a:moveTo>
                  <a:lnTo>
                    <a:pt x="41734" y="14572"/>
                  </a:lnTo>
                  <a:lnTo>
                    <a:pt x="22168" y="27533"/>
                  </a:lnTo>
                  <a:lnTo>
                    <a:pt x="5673" y="44992"/>
                  </a:lnTo>
                  <a:lnTo>
                    <a:pt x="1508" y="55731"/>
                  </a:lnTo>
                  <a:lnTo>
                    <a:pt x="0" y="80141"/>
                  </a:lnTo>
                  <a:lnTo>
                    <a:pt x="11318" y="114603"/>
                  </a:lnTo>
                  <a:lnTo>
                    <a:pt x="26197" y="130093"/>
                  </a:lnTo>
                  <a:lnTo>
                    <a:pt x="35077" y="135862"/>
                  </a:lnTo>
                  <a:lnTo>
                    <a:pt x="75523" y="143980"/>
                  </a:lnTo>
                  <a:lnTo>
                    <a:pt x="13706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1253" y="579067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21058" y="0"/>
                  </a:moveTo>
                  <a:lnTo>
                    <a:pt x="11993" y="58617"/>
                  </a:lnTo>
                  <a:lnTo>
                    <a:pt x="5373" y="104585"/>
                  </a:lnTo>
                  <a:lnTo>
                    <a:pt x="1593" y="160840"/>
                  </a:lnTo>
                  <a:lnTo>
                    <a:pt x="472" y="216372"/>
                  </a:lnTo>
                  <a:lnTo>
                    <a:pt x="140" y="264282"/>
                  </a:lnTo>
                  <a:lnTo>
                    <a:pt x="28" y="32728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96497" y="72646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83014" y="7235"/>
                  </a:lnTo>
                  <a:lnTo>
                    <a:pt x="123672" y="12997"/>
                  </a:lnTo>
                  <a:lnTo>
                    <a:pt x="61213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70238" y="83175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0722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91295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00552" y="810694"/>
              <a:ext cx="144284" cy="154507"/>
            </a:xfrm>
            <a:custGeom>
              <a:avLst/>
              <a:gdLst/>
              <a:ahLst/>
              <a:cxnLst/>
              <a:rect l="0" t="0" r="0" b="0"/>
              <a:pathLst>
                <a:path w="144284" h="154507">
                  <a:moveTo>
                    <a:pt x="101313" y="0"/>
                  </a:moveTo>
                  <a:lnTo>
                    <a:pt x="78956" y="0"/>
                  </a:lnTo>
                  <a:lnTo>
                    <a:pt x="61741" y="6239"/>
                  </a:lnTo>
                  <a:lnTo>
                    <a:pt x="31625" y="29308"/>
                  </a:lnTo>
                  <a:lnTo>
                    <a:pt x="10215" y="55087"/>
                  </a:lnTo>
                  <a:lnTo>
                    <a:pt x="2334" y="77905"/>
                  </a:lnTo>
                  <a:lnTo>
                    <a:pt x="0" y="102475"/>
                  </a:lnTo>
                  <a:lnTo>
                    <a:pt x="2863" y="125093"/>
                  </a:lnTo>
                  <a:lnTo>
                    <a:pt x="7604" y="133698"/>
                  </a:lnTo>
                  <a:lnTo>
                    <a:pt x="22230" y="146379"/>
                  </a:lnTo>
                  <a:lnTo>
                    <a:pt x="43548" y="152795"/>
                  </a:lnTo>
                  <a:lnTo>
                    <a:pt x="55784" y="154506"/>
                  </a:lnTo>
                  <a:lnTo>
                    <a:pt x="78738" y="150167"/>
                  </a:lnTo>
                  <a:lnTo>
                    <a:pt x="108272" y="134571"/>
                  </a:lnTo>
                  <a:lnTo>
                    <a:pt x="131841" y="112012"/>
                  </a:lnTo>
                  <a:lnTo>
                    <a:pt x="139212" y="102751"/>
                  </a:lnTo>
                  <a:lnTo>
                    <a:pt x="144283" y="79982"/>
                  </a:lnTo>
                  <a:lnTo>
                    <a:pt x="138007" y="32826"/>
                  </a:lnTo>
                  <a:lnTo>
                    <a:pt x="132050" y="20439"/>
                  </a:lnTo>
                  <a:lnTo>
                    <a:pt x="12237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39386" y="783936"/>
              <a:ext cx="161610" cy="195215"/>
            </a:xfrm>
            <a:custGeom>
              <a:avLst/>
              <a:gdLst/>
              <a:ahLst/>
              <a:cxnLst/>
              <a:rect l="0" t="0" r="0" b="0"/>
              <a:pathLst>
                <a:path w="161610" h="195215">
                  <a:moveTo>
                    <a:pt x="9878" y="47815"/>
                  </a:moveTo>
                  <a:lnTo>
                    <a:pt x="6758" y="90507"/>
                  </a:lnTo>
                  <a:lnTo>
                    <a:pt x="325" y="148930"/>
                  </a:lnTo>
                  <a:lnTo>
                    <a:pt x="0" y="147980"/>
                  </a:lnTo>
                  <a:lnTo>
                    <a:pt x="605" y="94454"/>
                  </a:lnTo>
                  <a:lnTo>
                    <a:pt x="14015" y="37882"/>
                  </a:lnTo>
                  <a:lnTo>
                    <a:pt x="26925" y="19614"/>
                  </a:lnTo>
                  <a:lnTo>
                    <a:pt x="35281" y="11467"/>
                  </a:lnTo>
                  <a:lnTo>
                    <a:pt x="57043" y="2414"/>
                  </a:lnTo>
                  <a:lnTo>
                    <a:pt x="69397" y="0"/>
                  </a:lnTo>
                  <a:lnTo>
                    <a:pt x="79973" y="1900"/>
                  </a:lnTo>
                  <a:lnTo>
                    <a:pt x="97964" y="13370"/>
                  </a:lnTo>
                  <a:lnTo>
                    <a:pt x="142962" y="63956"/>
                  </a:lnTo>
                  <a:lnTo>
                    <a:pt x="150915" y="85014"/>
                  </a:lnTo>
                  <a:lnTo>
                    <a:pt x="161609" y="136661"/>
                  </a:lnTo>
                  <a:lnTo>
                    <a:pt x="157277" y="195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1212911" y="255488"/>
            <a:ext cx="531359" cy="490613"/>
          </a:xfrm>
          <a:custGeom>
            <a:avLst/>
            <a:gdLst/>
            <a:ahLst/>
            <a:cxnLst/>
            <a:rect l="0" t="0" r="0" b="0"/>
            <a:pathLst>
              <a:path w="531359" h="490613">
                <a:moveTo>
                  <a:pt x="334778" y="18252"/>
                </a:moveTo>
                <a:lnTo>
                  <a:pt x="297300" y="9919"/>
                </a:lnTo>
                <a:lnTo>
                  <a:pt x="240287" y="13747"/>
                </a:lnTo>
                <a:lnTo>
                  <a:pt x="189511" y="26938"/>
                </a:lnTo>
                <a:lnTo>
                  <a:pt x="135017" y="57539"/>
                </a:lnTo>
                <a:lnTo>
                  <a:pt x="79011" y="116752"/>
                </a:lnTo>
                <a:lnTo>
                  <a:pt x="43546" y="171734"/>
                </a:lnTo>
                <a:lnTo>
                  <a:pt x="23830" y="225821"/>
                </a:lnTo>
                <a:lnTo>
                  <a:pt x="8670" y="281565"/>
                </a:lnTo>
                <a:lnTo>
                  <a:pt x="0" y="343226"/>
                </a:lnTo>
                <a:lnTo>
                  <a:pt x="5053" y="370915"/>
                </a:lnTo>
                <a:lnTo>
                  <a:pt x="16268" y="394920"/>
                </a:lnTo>
                <a:lnTo>
                  <a:pt x="62074" y="449610"/>
                </a:lnTo>
                <a:lnTo>
                  <a:pt x="92929" y="475825"/>
                </a:lnTo>
                <a:lnTo>
                  <a:pt x="116935" y="484831"/>
                </a:lnTo>
                <a:lnTo>
                  <a:pt x="170474" y="490612"/>
                </a:lnTo>
                <a:lnTo>
                  <a:pt x="227280" y="483348"/>
                </a:lnTo>
                <a:lnTo>
                  <a:pt x="287374" y="467529"/>
                </a:lnTo>
                <a:lnTo>
                  <a:pt x="343440" y="442664"/>
                </a:lnTo>
                <a:lnTo>
                  <a:pt x="403873" y="393939"/>
                </a:lnTo>
                <a:lnTo>
                  <a:pt x="462911" y="339028"/>
                </a:lnTo>
                <a:lnTo>
                  <a:pt x="497998" y="287376"/>
                </a:lnTo>
                <a:lnTo>
                  <a:pt x="519054" y="232113"/>
                </a:lnTo>
                <a:lnTo>
                  <a:pt x="531358" y="176137"/>
                </a:lnTo>
                <a:lnTo>
                  <a:pt x="530674" y="134053"/>
                </a:lnTo>
                <a:lnTo>
                  <a:pt x="523618" y="105984"/>
                </a:lnTo>
                <a:lnTo>
                  <a:pt x="493612" y="56076"/>
                </a:lnTo>
                <a:lnTo>
                  <a:pt x="476731" y="38572"/>
                </a:lnTo>
                <a:lnTo>
                  <a:pt x="419906" y="6659"/>
                </a:lnTo>
                <a:lnTo>
                  <a:pt x="382098" y="0"/>
                </a:lnTo>
                <a:lnTo>
                  <a:pt x="327401" y="4985"/>
                </a:lnTo>
                <a:lnTo>
                  <a:pt x="274656" y="10302"/>
                </a:lnTo>
                <a:lnTo>
                  <a:pt x="218964" y="287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413720" y="200041"/>
            <a:ext cx="341093" cy="344562"/>
            <a:chOff x="4413720" y="200041"/>
            <a:chExt cx="341093" cy="344562"/>
          </a:xfrm>
        </p:grpSpPr>
        <p:sp>
          <p:nvSpPr>
            <p:cNvPr id="49" name="Freeform 48"/>
            <p:cNvSpPr/>
            <p:nvPr/>
          </p:nvSpPr>
          <p:spPr>
            <a:xfrm>
              <a:off x="4574307" y="294797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6" y="150865"/>
                  </a:lnTo>
                  <a:lnTo>
                    <a:pt x="15427" y="194830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13720" y="200041"/>
              <a:ext cx="341093" cy="344562"/>
            </a:xfrm>
            <a:custGeom>
              <a:avLst/>
              <a:gdLst/>
              <a:ahLst/>
              <a:cxnLst/>
              <a:rect l="0" t="0" r="0" b="0"/>
              <a:pathLst>
                <a:path w="341093" h="344562">
                  <a:moveTo>
                    <a:pt x="229347" y="10528"/>
                  </a:moveTo>
                  <a:lnTo>
                    <a:pt x="187320" y="4463"/>
                  </a:lnTo>
                  <a:lnTo>
                    <a:pt x="128932" y="12103"/>
                  </a:lnTo>
                  <a:lnTo>
                    <a:pt x="82910" y="24878"/>
                  </a:lnTo>
                  <a:lnTo>
                    <a:pt x="64438" y="37963"/>
                  </a:lnTo>
                  <a:lnTo>
                    <a:pt x="27433" y="77832"/>
                  </a:lnTo>
                  <a:lnTo>
                    <a:pt x="5417" y="126886"/>
                  </a:lnTo>
                  <a:lnTo>
                    <a:pt x="0" y="163678"/>
                  </a:lnTo>
                  <a:lnTo>
                    <a:pt x="6576" y="209626"/>
                  </a:lnTo>
                  <a:lnTo>
                    <a:pt x="22260" y="252497"/>
                  </a:lnTo>
                  <a:lnTo>
                    <a:pt x="55501" y="304132"/>
                  </a:lnTo>
                  <a:lnTo>
                    <a:pt x="83471" y="327329"/>
                  </a:lnTo>
                  <a:lnTo>
                    <a:pt x="103682" y="337722"/>
                  </a:lnTo>
                  <a:lnTo>
                    <a:pt x="145969" y="344561"/>
                  </a:lnTo>
                  <a:lnTo>
                    <a:pt x="195850" y="338466"/>
                  </a:lnTo>
                  <a:lnTo>
                    <a:pt x="239498" y="322878"/>
                  </a:lnTo>
                  <a:lnTo>
                    <a:pt x="259595" y="309617"/>
                  </a:lnTo>
                  <a:lnTo>
                    <a:pt x="306131" y="252136"/>
                  </a:lnTo>
                  <a:lnTo>
                    <a:pt x="331428" y="207342"/>
                  </a:lnTo>
                  <a:lnTo>
                    <a:pt x="341092" y="164380"/>
                  </a:lnTo>
                  <a:lnTo>
                    <a:pt x="341013" y="132719"/>
                  </a:lnTo>
                  <a:lnTo>
                    <a:pt x="327814" y="90927"/>
                  </a:lnTo>
                  <a:lnTo>
                    <a:pt x="290002" y="41379"/>
                  </a:lnTo>
                  <a:lnTo>
                    <a:pt x="260187" y="21489"/>
                  </a:lnTo>
                  <a:lnTo>
                    <a:pt x="2082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622631" y="1309996"/>
            <a:ext cx="4947774" cy="566257"/>
            <a:chOff x="4622631" y="1309996"/>
            <a:chExt cx="4947774" cy="566257"/>
          </a:xfrm>
        </p:grpSpPr>
        <p:sp>
          <p:nvSpPr>
            <p:cNvPr id="52" name="Freeform 51"/>
            <p:cNvSpPr/>
            <p:nvPr/>
          </p:nvSpPr>
          <p:spPr>
            <a:xfrm>
              <a:off x="4736220" y="1388330"/>
              <a:ext cx="149004" cy="231198"/>
            </a:xfrm>
            <a:custGeom>
              <a:avLst/>
              <a:gdLst/>
              <a:ahLst/>
              <a:cxnLst/>
              <a:rect l="0" t="0" r="0" b="0"/>
              <a:pathLst>
                <a:path w="149004" h="231198">
                  <a:moveTo>
                    <a:pt x="12132" y="1431"/>
                  </a:moveTo>
                  <a:lnTo>
                    <a:pt x="954" y="12610"/>
                  </a:lnTo>
                  <a:lnTo>
                    <a:pt x="0" y="12393"/>
                  </a:lnTo>
                  <a:lnTo>
                    <a:pt x="5180" y="2794"/>
                  </a:lnTo>
                  <a:lnTo>
                    <a:pt x="12177" y="0"/>
                  </a:lnTo>
                  <a:lnTo>
                    <a:pt x="32429" y="15"/>
                  </a:lnTo>
                  <a:lnTo>
                    <a:pt x="40871" y="3997"/>
                  </a:lnTo>
                  <a:lnTo>
                    <a:pt x="59512" y="26368"/>
                  </a:lnTo>
                  <a:lnTo>
                    <a:pt x="87492" y="75642"/>
                  </a:lnTo>
                  <a:lnTo>
                    <a:pt x="101844" y="118515"/>
                  </a:lnTo>
                  <a:lnTo>
                    <a:pt x="104224" y="157266"/>
                  </a:lnTo>
                  <a:lnTo>
                    <a:pt x="96870" y="197213"/>
                  </a:lnTo>
                  <a:lnTo>
                    <a:pt x="86448" y="220637"/>
                  </a:lnTo>
                  <a:lnTo>
                    <a:pt x="78054" y="227117"/>
                  </a:lnTo>
                  <a:lnTo>
                    <a:pt x="56248" y="231197"/>
                  </a:lnTo>
                  <a:lnTo>
                    <a:pt x="37198" y="225992"/>
                  </a:lnTo>
                  <a:lnTo>
                    <a:pt x="28843" y="221328"/>
                  </a:lnTo>
                  <a:lnTo>
                    <a:pt x="25612" y="214710"/>
                  </a:lnTo>
                  <a:lnTo>
                    <a:pt x="25798" y="206788"/>
                  </a:lnTo>
                  <a:lnTo>
                    <a:pt x="28262" y="197997"/>
                  </a:lnTo>
                  <a:lnTo>
                    <a:pt x="33414" y="193307"/>
                  </a:lnTo>
                  <a:lnTo>
                    <a:pt x="40358" y="191349"/>
                  </a:lnTo>
                  <a:lnTo>
                    <a:pt x="82308" y="191024"/>
                  </a:lnTo>
                  <a:lnTo>
                    <a:pt x="102203" y="197219"/>
                  </a:lnTo>
                  <a:lnTo>
                    <a:pt x="149003" y="222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22631" y="1309996"/>
              <a:ext cx="345582" cy="368149"/>
            </a:xfrm>
            <a:custGeom>
              <a:avLst/>
              <a:gdLst/>
              <a:ahLst/>
              <a:cxnLst/>
              <a:rect l="0" t="0" r="0" b="0"/>
              <a:pathLst>
                <a:path w="345582" h="368149">
                  <a:moveTo>
                    <a:pt x="231006" y="6066"/>
                  </a:moveTo>
                  <a:lnTo>
                    <a:pt x="182075" y="2946"/>
                  </a:lnTo>
                  <a:lnTo>
                    <a:pt x="153107" y="0"/>
                  </a:lnTo>
                  <a:lnTo>
                    <a:pt x="128534" y="2590"/>
                  </a:lnTo>
                  <a:lnTo>
                    <a:pt x="109034" y="10760"/>
                  </a:lnTo>
                  <a:lnTo>
                    <a:pt x="77451" y="35069"/>
                  </a:lnTo>
                  <a:lnTo>
                    <a:pt x="49852" y="70806"/>
                  </a:lnTo>
                  <a:lnTo>
                    <a:pt x="28094" y="127675"/>
                  </a:lnTo>
                  <a:lnTo>
                    <a:pt x="9992" y="184427"/>
                  </a:lnTo>
                  <a:lnTo>
                    <a:pt x="2523" y="219571"/>
                  </a:lnTo>
                  <a:lnTo>
                    <a:pt x="0" y="273367"/>
                  </a:lnTo>
                  <a:lnTo>
                    <a:pt x="5894" y="298002"/>
                  </a:lnTo>
                  <a:lnTo>
                    <a:pt x="22366" y="328482"/>
                  </a:lnTo>
                  <a:lnTo>
                    <a:pt x="36502" y="343554"/>
                  </a:lnTo>
                  <a:lnTo>
                    <a:pt x="65361" y="358616"/>
                  </a:lnTo>
                  <a:lnTo>
                    <a:pt x="101857" y="368148"/>
                  </a:lnTo>
                  <a:lnTo>
                    <a:pt x="162526" y="364807"/>
                  </a:lnTo>
                  <a:lnTo>
                    <a:pt x="216136" y="354612"/>
                  </a:lnTo>
                  <a:lnTo>
                    <a:pt x="258614" y="331281"/>
                  </a:lnTo>
                  <a:lnTo>
                    <a:pt x="318588" y="275082"/>
                  </a:lnTo>
                  <a:lnTo>
                    <a:pt x="332713" y="256650"/>
                  </a:lnTo>
                  <a:lnTo>
                    <a:pt x="340550" y="233640"/>
                  </a:lnTo>
                  <a:lnTo>
                    <a:pt x="345581" y="180740"/>
                  </a:lnTo>
                  <a:lnTo>
                    <a:pt x="340863" y="144779"/>
                  </a:lnTo>
                  <a:lnTo>
                    <a:pt x="326468" y="111897"/>
                  </a:lnTo>
                  <a:lnTo>
                    <a:pt x="307384" y="85516"/>
                  </a:lnTo>
                  <a:lnTo>
                    <a:pt x="281323" y="68471"/>
                  </a:lnTo>
                  <a:lnTo>
                    <a:pt x="233819" y="48541"/>
                  </a:lnTo>
                  <a:lnTo>
                    <a:pt x="209949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27419" y="1389761"/>
              <a:ext cx="21059" cy="242157"/>
            </a:xfrm>
            <a:custGeom>
              <a:avLst/>
              <a:gdLst/>
              <a:ahLst/>
              <a:cxnLst/>
              <a:rect l="0" t="0" r="0" b="0"/>
              <a:pathLst>
                <a:path w="21059" h="2421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10723" y="224427"/>
                  </a:lnTo>
                  <a:lnTo>
                    <a:pt x="12998" y="230337"/>
                  </a:lnTo>
                  <a:lnTo>
                    <a:pt x="2105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80021" y="1393054"/>
              <a:ext cx="315855" cy="28294"/>
            </a:xfrm>
            <a:custGeom>
              <a:avLst/>
              <a:gdLst/>
              <a:ahLst/>
              <a:cxnLst/>
              <a:rect l="0" t="0" r="0" b="0"/>
              <a:pathLst>
                <a:path w="315855" h="28294">
                  <a:moveTo>
                    <a:pt x="315854" y="7236"/>
                  </a:moveTo>
                  <a:lnTo>
                    <a:pt x="288298" y="0"/>
                  </a:lnTo>
                  <a:lnTo>
                    <a:pt x="235195" y="477"/>
                  </a:lnTo>
                  <a:lnTo>
                    <a:pt x="184628" y="5901"/>
                  </a:lnTo>
                  <a:lnTo>
                    <a:pt x="128410" y="15377"/>
                  </a:lnTo>
                  <a:lnTo>
                    <a:pt x="65312" y="25395"/>
                  </a:lnTo>
                  <a:lnTo>
                    <a:pt x="27930" y="27434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48518" y="1379233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62967"/>
                  </a:lnTo>
                  <a:lnTo>
                    <a:pt x="0" y="213363"/>
                  </a:lnTo>
                  <a:lnTo>
                    <a:pt x="1169" y="250262"/>
                  </a:lnTo>
                  <a:lnTo>
                    <a:pt x="3119" y="251069"/>
                  </a:lnTo>
                  <a:lnTo>
                    <a:pt x="5589" y="248098"/>
                  </a:lnTo>
                  <a:lnTo>
                    <a:pt x="15684" y="189649"/>
                  </a:lnTo>
                  <a:lnTo>
                    <a:pt x="30643" y="163557"/>
                  </a:lnTo>
                  <a:lnTo>
                    <a:pt x="46374" y="151460"/>
                  </a:lnTo>
                  <a:lnTo>
                    <a:pt x="55483" y="146597"/>
                  </a:lnTo>
                  <a:lnTo>
                    <a:pt x="65064" y="145694"/>
                  </a:lnTo>
                  <a:lnTo>
                    <a:pt x="85069" y="150931"/>
                  </a:lnTo>
                  <a:lnTo>
                    <a:pt x="110474" y="167033"/>
                  </a:lnTo>
                  <a:lnTo>
                    <a:pt x="132818" y="192211"/>
                  </a:lnTo>
                  <a:lnTo>
                    <a:pt x="140919" y="214888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51444" y="1446987"/>
              <a:ext cx="114750" cy="205988"/>
            </a:xfrm>
            <a:custGeom>
              <a:avLst/>
              <a:gdLst/>
              <a:ahLst/>
              <a:cxnLst/>
              <a:rect l="0" t="0" r="0" b="0"/>
              <a:pathLst>
                <a:path w="114750" h="205988">
                  <a:moveTo>
                    <a:pt x="28701" y="111230"/>
                  </a:moveTo>
                  <a:lnTo>
                    <a:pt x="89574" y="68568"/>
                  </a:lnTo>
                  <a:lnTo>
                    <a:pt x="103719" y="53665"/>
                  </a:lnTo>
                  <a:lnTo>
                    <a:pt x="113904" y="35343"/>
                  </a:lnTo>
                  <a:lnTo>
                    <a:pt x="114749" y="26713"/>
                  </a:lnTo>
                  <a:lnTo>
                    <a:pt x="109449" y="10886"/>
                  </a:lnTo>
                  <a:lnTo>
                    <a:pt x="102420" y="5730"/>
                  </a:lnTo>
                  <a:lnTo>
                    <a:pt x="82132" y="0"/>
                  </a:lnTo>
                  <a:lnTo>
                    <a:pt x="60637" y="3693"/>
                  </a:lnTo>
                  <a:lnTo>
                    <a:pt x="40555" y="14303"/>
                  </a:lnTo>
                  <a:lnTo>
                    <a:pt x="23831" y="30717"/>
                  </a:lnTo>
                  <a:lnTo>
                    <a:pt x="6851" y="59688"/>
                  </a:lnTo>
                  <a:lnTo>
                    <a:pt x="0" y="96089"/>
                  </a:lnTo>
                  <a:lnTo>
                    <a:pt x="3559" y="136510"/>
                  </a:lnTo>
                  <a:lnTo>
                    <a:pt x="12068" y="157950"/>
                  </a:lnTo>
                  <a:lnTo>
                    <a:pt x="24818" y="175279"/>
                  </a:lnTo>
                  <a:lnTo>
                    <a:pt x="50557" y="195848"/>
                  </a:lnTo>
                  <a:lnTo>
                    <a:pt x="81343" y="205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48642" y="1526632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464" y="58617"/>
                  </a:lnTo>
                  <a:lnTo>
                    <a:pt x="290" y="1127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53927" y="1542429"/>
              <a:ext cx="126343" cy="152660"/>
            </a:xfrm>
            <a:custGeom>
              <a:avLst/>
              <a:gdLst/>
              <a:ahLst/>
              <a:cxnLst/>
              <a:rect l="0" t="0" r="0" b="0"/>
              <a:pathLst>
                <a:path w="126343" h="152660">
                  <a:moveTo>
                    <a:pt x="0" y="26317"/>
                  </a:moveTo>
                  <a:lnTo>
                    <a:pt x="3120" y="69008"/>
                  </a:lnTo>
                  <a:lnTo>
                    <a:pt x="14655" y="116248"/>
                  </a:lnTo>
                  <a:lnTo>
                    <a:pt x="14449" y="120196"/>
                  </a:lnTo>
                  <a:lnTo>
                    <a:pt x="11973" y="118149"/>
                  </a:lnTo>
                  <a:lnTo>
                    <a:pt x="7982" y="112105"/>
                  </a:lnTo>
                  <a:lnTo>
                    <a:pt x="2365" y="81241"/>
                  </a:lnTo>
                  <a:lnTo>
                    <a:pt x="701" y="42461"/>
                  </a:lnTo>
                  <a:lnTo>
                    <a:pt x="6551" y="21404"/>
                  </a:lnTo>
                  <a:lnTo>
                    <a:pt x="11387" y="12513"/>
                  </a:lnTo>
                  <a:lnTo>
                    <a:pt x="19290" y="6586"/>
                  </a:lnTo>
                  <a:lnTo>
                    <a:pt x="40549" y="0"/>
                  </a:lnTo>
                  <a:lnTo>
                    <a:pt x="62475" y="3312"/>
                  </a:lnTo>
                  <a:lnTo>
                    <a:pt x="73236" y="7471"/>
                  </a:lnTo>
                  <a:lnTo>
                    <a:pt x="91431" y="24570"/>
                  </a:lnTo>
                  <a:lnTo>
                    <a:pt x="111708" y="60504"/>
                  </a:lnTo>
                  <a:lnTo>
                    <a:pt x="122007" y="100787"/>
                  </a:lnTo>
                  <a:lnTo>
                    <a:pt x="126342" y="152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2383" y="1526632"/>
              <a:ext cx="105287" cy="182212"/>
            </a:xfrm>
            <a:custGeom>
              <a:avLst/>
              <a:gdLst/>
              <a:ahLst/>
              <a:cxnLst/>
              <a:rect l="0" t="0" r="0" b="0"/>
              <a:pathLst>
                <a:path w="105287" h="182212">
                  <a:moveTo>
                    <a:pt x="0" y="21057"/>
                  </a:moveTo>
                  <a:lnTo>
                    <a:pt x="14654" y="74084"/>
                  </a:lnTo>
                  <a:lnTo>
                    <a:pt x="26453" y="134726"/>
                  </a:lnTo>
                  <a:lnTo>
                    <a:pt x="44610" y="178561"/>
                  </a:lnTo>
                  <a:lnTo>
                    <a:pt x="48457" y="182211"/>
                  </a:lnTo>
                  <a:lnTo>
                    <a:pt x="52192" y="181136"/>
                  </a:lnTo>
                  <a:lnTo>
                    <a:pt x="59462" y="170582"/>
                  </a:lnTo>
                  <a:lnTo>
                    <a:pt x="66592" y="154193"/>
                  </a:lnTo>
                  <a:lnTo>
                    <a:pt x="73465" y="100604"/>
                  </a:lnTo>
                  <a:lnTo>
                    <a:pt x="88169" y="4288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77029" y="1533900"/>
              <a:ext cx="130095" cy="161189"/>
            </a:xfrm>
            <a:custGeom>
              <a:avLst/>
              <a:gdLst/>
              <a:ahLst/>
              <a:cxnLst/>
              <a:rect l="0" t="0" r="0" b="0"/>
              <a:pathLst>
                <a:path w="130095" h="161189">
                  <a:moveTo>
                    <a:pt x="13810" y="76960"/>
                  </a:moveTo>
                  <a:lnTo>
                    <a:pt x="72427" y="71370"/>
                  </a:lnTo>
                  <a:lnTo>
                    <a:pt x="107218" y="62305"/>
                  </a:lnTo>
                  <a:lnTo>
                    <a:pt x="115857" y="56662"/>
                  </a:lnTo>
                  <a:lnTo>
                    <a:pt x="128574" y="41032"/>
                  </a:lnTo>
                  <a:lnTo>
                    <a:pt x="130094" y="33121"/>
                  </a:lnTo>
                  <a:lnTo>
                    <a:pt x="128767" y="25507"/>
                  </a:lnTo>
                  <a:lnTo>
                    <a:pt x="125543" y="18091"/>
                  </a:lnTo>
                  <a:lnTo>
                    <a:pt x="109483" y="6732"/>
                  </a:lnTo>
                  <a:lnTo>
                    <a:pt x="98649" y="2065"/>
                  </a:lnTo>
                  <a:lnTo>
                    <a:pt x="77253" y="0"/>
                  </a:lnTo>
                  <a:lnTo>
                    <a:pt x="57214" y="4151"/>
                  </a:lnTo>
                  <a:lnTo>
                    <a:pt x="40510" y="13795"/>
                  </a:lnTo>
                  <a:lnTo>
                    <a:pt x="17952" y="37967"/>
                  </a:lnTo>
                  <a:lnTo>
                    <a:pt x="2039" y="67356"/>
                  </a:lnTo>
                  <a:lnTo>
                    <a:pt x="0" y="87899"/>
                  </a:lnTo>
                  <a:lnTo>
                    <a:pt x="8223" y="129683"/>
                  </a:lnTo>
                  <a:lnTo>
                    <a:pt x="20686" y="147576"/>
                  </a:lnTo>
                  <a:lnTo>
                    <a:pt x="28922" y="155623"/>
                  </a:lnTo>
                  <a:lnTo>
                    <a:pt x="36753" y="159817"/>
                  </a:lnTo>
                  <a:lnTo>
                    <a:pt x="66453" y="161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43177" y="1516103"/>
              <a:ext cx="68762" cy="184650"/>
            </a:xfrm>
            <a:custGeom>
              <a:avLst/>
              <a:gdLst/>
              <a:ahLst/>
              <a:cxnLst/>
              <a:rect l="0" t="0" r="0" b="0"/>
              <a:pathLst>
                <a:path w="68762" h="184650">
                  <a:moveTo>
                    <a:pt x="5590" y="52643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6585" y="147643"/>
                  </a:lnTo>
                  <a:lnTo>
                    <a:pt x="24514" y="167395"/>
                  </a:lnTo>
                  <a:lnTo>
                    <a:pt x="35837" y="183972"/>
                  </a:lnTo>
                  <a:lnTo>
                    <a:pt x="39792" y="184649"/>
                  </a:lnTo>
                  <a:lnTo>
                    <a:pt x="42429" y="180421"/>
                  </a:lnTo>
                  <a:lnTo>
                    <a:pt x="44187" y="172923"/>
                  </a:lnTo>
                  <a:lnTo>
                    <a:pt x="39901" y="152114"/>
                  </a:lnTo>
                  <a:lnTo>
                    <a:pt x="21157" y="94208"/>
                  </a:lnTo>
                  <a:lnTo>
                    <a:pt x="18781" y="56120"/>
                  </a:lnTo>
                  <a:lnTo>
                    <a:pt x="22371" y="33131"/>
                  </a:lnTo>
                  <a:lnTo>
                    <a:pt x="27305" y="24427"/>
                  </a:lnTo>
                  <a:lnTo>
                    <a:pt x="42148" y="11636"/>
                  </a:lnTo>
                  <a:lnTo>
                    <a:pt x="68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06625" y="1526632"/>
              <a:ext cx="136453" cy="161186"/>
            </a:xfrm>
            <a:custGeom>
              <a:avLst/>
              <a:gdLst/>
              <a:ahLst/>
              <a:cxnLst/>
              <a:rect l="0" t="0" r="0" b="0"/>
              <a:pathLst>
                <a:path w="136453" h="161186">
                  <a:moveTo>
                    <a:pt x="94825" y="0"/>
                  </a:moveTo>
                  <a:lnTo>
                    <a:pt x="32732" y="5589"/>
                  </a:lnTo>
                  <a:lnTo>
                    <a:pt x="14195" y="17692"/>
                  </a:lnTo>
                  <a:lnTo>
                    <a:pt x="5977" y="25832"/>
                  </a:lnTo>
                  <a:lnTo>
                    <a:pt x="1668" y="34769"/>
                  </a:lnTo>
                  <a:lnTo>
                    <a:pt x="0" y="54057"/>
                  </a:lnTo>
                  <a:lnTo>
                    <a:pt x="3533" y="61774"/>
                  </a:lnTo>
                  <a:lnTo>
                    <a:pt x="16816" y="73468"/>
                  </a:lnTo>
                  <a:lnTo>
                    <a:pt x="37537" y="79446"/>
                  </a:lnTo>
                  <a:lnTo>
                    <a:pt x="94214" y="92003"/>
                  </a:lnTo>
                  <a:lnTo>
                    <a:pt x="115611" y="98602"/>
                  </a:lnTo>
                  <a:lnTo>
                    <a:pt x="123890" y="104339"/>
                  </a:lnTo>
                  <a:lnTo>
                    <a:pt x="136209" y="120072"/>
                  </a:lnTo>
                  <a:lnTo>
                    <a:pt x="136452" y="128011"/>
                  </a:lnTo>
                  <a:lnTo>
                    <a:pt x="133105" y="135644"/>
                  </a:lnTo>
                  <a:lnTo>
                    <a:pt x="120028" y="149193"/>
                  </a:lnTo>
                  <a:lnTo>
                    <a:pt x="102516" y="159115"/>
                  </a:lnTo>
                  <a:lnTo>
                    <a:pt x="83036" y="161185"/>
                  </a:lnTo>
                  <a:lnTo>
                    <a:pt x="4218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88425" y="1522341"/>
              <a:ext cx="122459" cy="183276"/>
            </a:xfrm>
            <a:custGeom>
              <a:avLst/>
              <a:gdLst/>
              <a:ahLst/>
              <a:cxnLst/>
              <a:rect l="0" t="0" r="0" b="0"/>
              <a:pathLst>
                <a:path w="122459" h="183276">
                  <a:moveTo>
                    <a:pt x="39367" y="88519"/>
                  </a:moveTo>
                  <a:lnTo>
                    <a:pt x="83331" y="68275"/>
                  </a:lnTo>
                  <a:lnTo>
                    <a:pt x="113615" y="49115"/>
                  </a:lnTo>
                  <a:lnTo>
                    <a:pt x="119281" y="40023"/>
                  </a:lnTo>
                  <a:lnTo>
                    <a:pt x="122458" y="17442"/>
                  </a:lnTo>
                  <a:lnTo>
                    <a:pt x="118158" y="9549"/>
                  </a:lnTo>
                  <a:lnTo>
                    <a:pt x="110611" y="4287"/>
                  </a:lnTo>
                  <a:lnTo>
                    <a:pt x="100902" y="778"/>
                  </a:lnTo>
                  <a:lnTo>
                    <a:pt x="80754" y="0"/>
                  </a:lnTo>
                  <a:lnTo>
                    <a:pt x="61271" y="4723"/>
                  </a:lnTo>
                  <a:lnTo>
                    <a:pt x="29700" y="26820"/>
                  </a:lnTo>
                  <a:lnTo>
                    <a:pt x="16353" y="41210"/>
                  </a:lnTo>
                  <a:lnTo>
                    <a:pt x="6522" y="59304"/>
                  </a:lnTo>
                  <a:lnTo>
                    <a:pt x="0" y="94810"/>
                  </a:lnTo>
                  <a:lnTo>
                    <a:pt x="3656" y="129377"/>
                  </a:lnTo>
                  <a:lnTo>
                    <a:pt x="8541" y="137984"/>
                  </a:lnTo>
                  <a:lnTo>
                    <a:pt x="23327" y="150668"/>
                  </a:lnTo>
                  <a:lnTo>
                    <a:pt x="73708" y="172150"/>
                  </a:lnTo>
                  <a:lnTo>
                    <a:pt x="92010" y="183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51798" y="1545027"/>
              <a:ext cx="170835" cy="150335"/>
            </a:xfrm>
            <a:custGeom>
              <a:avLst/>
              <a:gdLst/>
              <a:ahLst/>
              <a:cxnLst/>
              <a:rect l="0" t="0" r="0" b="0"/>
              <a:pathLst>
                <a:path w="170835" h="150335">
                  <a:moveTo>
                    <a:pt x="170834" y="23719"/>
                  </a:moveTo>
                  <a:lnTo>
                    <a:pt x="159656" y="12540"/>
                  </a:lnTo>
                  <a:lnTo>
                    <a:pt x="130347" y="0"/>
                  </a:lnTo>
                  <a:lnTo>
                    <a:pt x="92027" y="53"/>
                  </a:lnTo>
                  <a:lnTo>
                    <a:pt x="56627" y="13067"/>
                  </a:lnTo>
                  <a:lnTo>
                    <a:pt x="23911" y="31741"/>
                  </a:lnTo>
                  <a:lnTo>
                    <a:pt x="8828" y="48341"/>
                  </a:lnTo>
                  <a:lnTo>
                    <a:pt x="3169" y="57681"/>
                  </a:lnTo>
                  <a:lnTo>
                    <a:pt x="0" y="77418"/>
                  </a:lnTo>
                  <a:lnTo>
                    <a:pt x="3661" y="97888"/>
                  </a:lnTo>
                  <a:lnTo>
                    <a:pt x="13087" y="118684"/>
                  </a:lnTo>
                  <a:lnTo>
                    <a:pt x="31314" y="136505"/>
                  </a:lnTo>
                  <a:lnTo>
                    <a:pt x="42725" y="144533"/>
                  </a:lnTo>
                  <a:lnTo>
                    <a:pt x="67883" y="150334"/>
                  </a:lnTo>
                  <a:lnTo>
                    <a:pt x="93492" y="147842"/>
                  </a:lnTo>
                  <a:lnTo>
                    <a:pt x="116573" y="138936"/>
                  </a:lnTo>
                  <a:lnTo>
                    <a:pt x="143708" y="115179"/>
                  </a:lnTo>
                  <a:lnTo>
                    <a:pt x="160976" y="85913"/>
                  </a:lnTo>
                  <a:lnTo>
                    <a:pt x="163333" y="65399"/>
                  </a:lnTo>
                  <a:lnTo>
                    <a:pt x="159311" y="45753"/>
                  </a:lnTo>
                  <a:lnTo>
                    <a:pt x="149725" y="29222"/>
                  </a:lnTo>
                  <a:lnTo>
                    <a:pt x="140785" y="20316"/>
                  </a:lnTo>
                  <a:lnTo>
                    <a:pt x="128720" y="13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96331" y="1546809"/>
              <a:ext cx="97272" cy="329444"/>
            </a:xfrm>
            <a:custGeom>
              <a:avLst/>
              <a:gdLst/>
              <a:ahLst/>
              <a:cxnLst/>
              <a:rect l="0" t="0" r="0" b="0"/>
              <a:pathLst>
                <a:path w="97272" h="329444">
                  <a:moveTo>
                    <a:pt x="0" y="106165"/>
                  </a:moveTo>
                  <a:lnTo>
                    <a:pt x="3120" y="158215"/>
                  </a:lnTo>
                  <a:lnTo>
                    <a:pt x="11453" y="208155"/>
                  </a:lnTo>
                  <a:lnTo>
                    <a:pt x="24750" y="261362"/>
                  </a:lnTo>
                  <a:lnTo>
                    <a:pt x="42139" y="316375"/>
                  </a:lnTo>
                  <a:lnTo>
                    <a:pt x="46804" y="329443"/>
                  </a:lnTo>
                  <a:lnTo>
                    <a:pt x="34159" y="270499"/>
                  </a:lnTo>
                  <a:lnTo>
                    <a:pt x="26505" y="212065"/>
                  </a:lnTo>
                  <a:lnTo>
                    <a:pt x="7662" y="152603"/>
                  </a:lnTo>
                  <a:lnTo>
                    <a:pt x="1513" y="92677"/>
                  </a:lnTo>
                  <a:lnTo>
                    <a:pt x="299" y="30451"/>
                  </a:lnTo>
                  <a:lnTo>
                    <a:pt x="3709" y="19424"/>
                  </a:lnTo>
                  <a:lnTo>
                    <a:pt x="9492" y="10903"/>
                  </a:lnTo>
                  <a:lnTo>
                    <a:pt x="16857" y="4052"/>
                  </a:lnTo>
                  <a:lnTo>
                    <a:pt x="25276" y="655"/>
                  </a:lnTo>
                  <a:lnTo>
                    <a:pt x="43989" y="0"/>
                  </a:lnTo>
                  <a:lnTo>
                    <a:pt x="74255" y="11797"/>
                  </a:lnTo>
                  <a:lnTo>
                    <a:pt x="88765" y="26789"/>
                  </a:lnTo>
                  <a:lnTo>
                    <a:pt x="94271" y="35700"/>
                  </a:lnTo>
                  <a:lnTo>
                    <a:pt x="97271" y="58079"/>
                  </a:lnTo>
                  <a:lnTo>
                    <a:pt x="96433" y="70598"/>
                  </a:lnTo>
                  <a:lnTo>
                    <a:pt x="92364" y="80114"/>
                  </a:lnTo>
                  <a:lnTo>
                    <a:pt x="78486" y="93807"/>
                  </a:lnTo>
                  <a:lnTo>
                    <a:pt x="57499" y="100672"/>
                  </a:lnTo>
                  <a:lnTo>
                    <a:pt x="10529" y="106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33202" y="1511558"/>
              <a:ext cx="128002" cy="162474"/>
            </a:xfrm>
            <a:custGeom>
              <a:avLst/>
              <a:gdLst/>
              <a:ahLst/>
              <a:cxnLst/>
              <a:rect l="0" t="0" r="0" b="0"/>
              <a:pathLst>
                <a:path w="128002" h="162474">
                  <a:moveTo>
                    <a:pt x="0" y="78245"/>
                  </a:moveTo>
                  <a:lnTo>
                    <a:pt x="37478" y="86578"/>
                  </a:lnTo>
                  <a:lnTo>
                    <a:pt x="72326" y="85003"/>
                  </a:lnTo>
                  <a:lnTo>
                    <a:pt x="92976" y="78909"/>
                  </a:lnTo>
                  <a:lnTo>
                    <a:pt x="109953" y="68401"/>
                  </a:lnTo>
                  <a:lnTo>
                    <a:pt x="122178" y="52813"/>
                  </a:lnTo>
                  <a:lnTo>
                    <a:pt x="127075" y="43743"/>
                  </a:lnTo>
                  <a:lnTo>
                    <a:pt x="128001" y="34186"/>
                  </a:lnTo>
                  <a:lnTo>
                    <a:pt x="122789" y="14210"/>
                  </a:lnTo>
                  <a:lnTo>
                    <a:pt x="115785" y="7479"/>
                  </a:lnTo>
                  <a:lnTo>
                    <a:pt x="95524" y="0"/>
                  </a:lnTo>
                  <a:lnTo>
                    <a:pt x="57809" y="1379"/>
                  </a:lnTo>
                  <a:lnTo>
                    <a:pt x="37001" y="12496"/>
                  </a:lnTo>
                  <a:lnTo>
                    <a:pt x="28177" y="20375"/>
                  </a:lnTo>
                  <a:lnTo>
                    <a:pt x="10168" y="53819"/>
                  </a:lnTo>
                  <a:lnTo>
                    <a:pt x="7639" y="79867"/>
                  </a:lnTo>
                  <a:lnTo>
                    <a:pt x="11584" y="105872"/>
                  </a:lnTo>
                  <a:lnTo>
                    <a:pt x="21136" y="129128"/>
                  </a:lnTo>
                  <a:lnTo>
                    <a:pt x="39419" y="144923"/>
                  </a:lnTo>
                  <a:lnTo>
                    <a:pt x="73699" y="162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12186" y="1526632"/>
              <a:ext cx="63172" cy="140457"/>
            </a:xfrm>
            <a:custGeom>
              <a:avLst/>
              <a:gdLst/>
              <a:ahLst/>
              <a:cxnLst/>
              <a:rect l="0" t="0" r="0" b="0"/>
              <a:pathLst>
                <a:path w="63172" h="140457">
                  <a:moveTo>
                    <a:pt x="0" y="52642"/>
                  </a:moveTo>
                  <a:lnTo>
                    <a:pt x="3120" y="95334"/>
                  </a:lnTo>
                  <a:lnTo>
                    <a:pt x="14573" y="126513"/>
                  </a:lnTo>
                  <a:lnTo>
                    <a:pt x="22855" y="140456"/>
                  </a:lnTo>
                  <a:lnTo>
                    <a:pt x="23425" y="139260"/>
                  </a:lnTo>
                  <a:lnTo>
                    <a:pt x="9813" y="81665"/>
                  </a:lnTo>
                  <a:lnTo>
                    <a:pt x="5531" y="55013"/>
                  </a:lnTo>
                  <a:lnTo>
                    <a:pt x="7528" y="27569"/>
                  </a:lnTo>
                  <a:lnTo>
                    <a:pt x="13207" y="18379"/>
                  </a:lnTo>
                  <a:lnTo>
                    <a:pt x="21674" y="1225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50154" y="1573407"/>
              <a:ext cx="188417" cy="132210"/>
            </a:xfrm>
            <a:custGeom>
              <a:avLst/>
              <a:gdLst/>
              <a:ahLst/>
              <a:cxnLst/>
              <a:rect l="0" t="0" r="0" b="0"/>
              <a:pathLst>
                <a:path w="188417" h="132210">
                  <a:moveTo>
                    <a:pt x="114716" y="58510"/>
                  </a:moveTo>
                  <a:lnTo>
                    <a:pt x="105142" y="27227"/>
                  </a:lnTo>
                  <a:lnTo>
                    <a:pt x="94473" y="11071"/>
                  </a:lnTo>
                  <a:lnTo>
                    <a:pt x="86013" y="5827"/>
                  </a:lnTo>
                  <a:lnTo>
                    <a:pt x="64135" y="0"/>
                  </a:lnTo>
                  <a:lnTo>
                    <a:pt x="31099" y="2309"/>
                  </a:lnTo>
                  <a:lnTo>
                    <a:pt x="12822" y="13644"/>
                  </a:lnTo>
                  <a:lnTo>
                    <a:pt x="4673" y="21581"/>
                  </a:lnTo>
                  <a:lnTo>
                    <a:pt x="410" y="32720"/>
                  </a:lnTo>
                  <a:lnTo>
                    <a:pt x="0" y="74005"/>
                  </a:lnTo>
                  <a:lnTo>
                    <a:pt x="4459" y="98152"/>
                  </a:lnTo>
                  <a:lnTo>
                    <a:pt x="9627" y="107165"/>
                  </a:lnTo>
                  <a:lnTo>
                    <a:pt x="24726" y="120298"/>
                  </a:lnTo>
                  <a:lnTo>
                    <a:pt x="33665" y="123099"/>
                  </a:lnTo>
                  <a:lnTo>
                    <a:pt x="52957" y="123091"/>
                  </a:lnTo>
                  <a:lnTo>
                    <a:pt x="70110" y="112949"/>
                  </a:lnTo>
                  <a:lnTo>
                    <a:pt x="77960" y="105331"/>
                  </a:lnTo>
                  <a:lnTo>
                    <a:pt x="86681" y="84388"/>
                  </a:lnTo>
                  <a:lnTo>
                    <a:pt x="89008" y="72253"/>
                  </a:lnTo>
                  <a:lnTo>
                    <a:pt x="92897" y="66502"/>
                  </a:lnTo>
                  <a:lnTo>
                    <a:pt x="97831" y="65008"/>
                  </a:lnTo>
                  <a:lnTo>
                    <a:pt x="103460" y="66351"/>
                  </a:lnTo>
                  <a:lnTo>
                    <a:pt x="115953" y="77203"/>
                  </a:lnTo>
                  <a:lnTo>
                    <a:pt x="133020" y="103043"/>
                  </a:lnTo>
                  <a:lnTo>
                    <a:pt x="137447" y="112765"/>
                  </a:lnTo>
                  <a:lnTo>
                    <a:pt x="145078" y="119246"/>
                  </a:lnTo>
                  <a:lnTo>
                    <a:pt x="188416" y="132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59626" y="1368704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5590" y="62093"/>
                  </a:lnTo>
                  <a:lnTo>
                    <a:pt x="9066" y="111205"/>
                  </a:lnTo>
                  <a:lnTo>
                    <a:pt x="10096" y="170210"/>
                  </a:lnTo>
                  <a:lnTo>
                    <a:pt x="15990" y="226558"/>
                  </a:lnTo>
                  <a:lnTo>
                    <a:pt x="21227" y="287254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54342" y="1505575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0"/>
                  </a:moveTo>
                  <a:lnTo>
                    <a:pt x="198540" y="3119"/>
                  </a:lnTo>
                  <a:lnTo>
                    <a:pt x="138003" y="9065"/>
                  </a:lnTo>
                  <a:lnTo>
                    <a:pt x="81444" y="10095"/>
                  </a:lnTo>
                  <a:lnTo>
                    <a:pt x="20941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38611" y="158980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58431" y="1587030"/>
              <a:ext cx="112571" cy="136137"/>
            </a:xfrm>
            <a:custGeom>
              <a:avLst/>
              <a:gdLst/>
              <a:ahLst/>
              <a:cxnLst/>
              <a:rect l="0" t="0" r="0" b="0"/>
              <a:pathLst>
                <a:path w="112571" h="136137">
                  <a:moveTo>
                    <a:pt x="90750" y="13301"/>
                  </a:moveTo>
                  <a:lnTo>
                    <a:pt x="79572" y="2123"/>
                  </a:lnTo>
                  <a:lnTo>
                    <a:pt x="72770" y="0"/>
                  </a:lnTo>
                  <a:lnTo>
                    <a:pt x="55852" y="760"/>
                  </a:lnTo>
                  <a:lnTo>
                    <a:pt x="39755" y="8117"/>
                  </a:lnTo>
                  <a:lnTo>
                    <a:pt x="10357" y="31904"/>
                  </a:lnTo>
                  <a:lnTo>
                    <a:pt x="2377" y="54715"/>
                  </a:lnTo>
                  <a:lnTo>
                    <a:pt x="0" y="82010"/>
                  </a:lnTo>
                  <a:lnTo>
                    <a:pt x="2844" y="105839"/>
                  </a:lnTo>
                  <a:lnTo>
                    <a:pt x="7580" y="114768"/>
                  </a:lnTo>
                  <a:lnTo>
                    <a:pt x="22199" y="127807"/>
                  </a:lnTo>
                  <a:lnTo>
                    <a:pt x="43515" y="134383"/>
                  </a:lnTo>
                  <a:lnTo>
                    <a:pt x="55751" y="136136"/>
                  </a:lnTo>
                  <a:lnTo>
                    <a:pt x="75585" y="131845"/>
                  </a:lnTo>
                  <a:lnTo>
                    <a:pt x="84150" y="127426"/>
                  </a:lnTo>
                  <a:lnTo>
                    <a:pt x="107382" y="98849"/>
                  </a:lnTo>
                  <a:lnTo>
                    <a:pt x="112570" y="77059"/>
                  </a:lnTo>
                  <a:lnTo>
                    <a:pt x="103541" y="22711"/>
                  </a:lnTo>
                  <a:lnTo>
                    <a:pt x="101279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33409" y="1568798"/>
              <a:ext cx="189514" cy="147348"/>
            </a:xfrm>
            <a:custGeom>
              <a:avLst/>
              <a:gdLst/>
              <a:ahLst/>
              <a:cxnLst/>
              <a:rect l="0" t="0" r="0" b="0"/>
              <a:pathLst>
                <a:path w="189514" h="147348">
                  <a:moveTo>
                    <a:pt x="0" y="31533"/>
                  </a:moveTo>
                  <a:lnTo>
                    <a:pt x="16788" y="87748"/>
                  </a:lnTo>
                  <a:lnTo>
                    <a:pt x="19793" y="121239"/>
                  </a:lnTo>
                  <a:lnTo>
                    <a:pt x="29352" y="58116"/>
                  </a:lnTo>
                  <a:lnTo>
                    <a:pt x="40153" y="23812"/>
                  </a:lnTo>
                  <a:lnTo>
                    <a:pt x="51381" y="6265"/>
                  </a:lnTo>
                  <a:lnTo>
                    <a:pt x="59990" y="1819"/>
                  </a:lnTo>
                  <a:lnTo>
                    <a:pt x="82035" y="0"/>
                  </a:lnTo>
                  <a:lnTo>
                    <a:pt x="115164" y="11141"/>
                  </a:lnTo>
                  <a:lnTo>
                    <a:pt x="141618" y="29261"/>
                  </a:lnTo>
                  <a:lnTo>
                    <a:pt x="164273" y="55036"/>
                  </a:lnTo>
                  <a:lnTo>
                    <a:pt x="180216" y="84901"/>
                  </a:lnTo>
                  <a:lnTo>
                    <a:pt x="189513" y="147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70197" y="147398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07192" y="157927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07192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33534" y="1602526"/>
              <a:ext cx="136871" cy="145205"/>
            </a:xfrm>
            <a:custGeom>
              <a:avLst/>
              <a:gdLst/>
              <a:ahLst/>
              <a:cxnLst/>
              <a:rect l="0" t="0" r="0" b="0"/>
              <a:pathLst>
                <a:path w="136871" h="145205">
                  <a:moveTo>
                    <a:pt x="136870" y="8334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43894" y="7669"/>
                  </a:lnTo>
                  <a:lnTo>
                    <a:pt x="26917" y="18177"/>
                  </a:lnTo>
                  <a:lnTo>
                    <a:pt x="22624" y="25425"/>
                  </a:lnTo>
                  <a:lnTo>
                    <a:pt x="20973" y="42836"/>
                  </a:lnTo>
                  <a:lnTo>
                    <a:pt x="24511" y="50052"/>
                  </a:lnTo>
                  <a:lnTo>
                    <a:pt x="37800" y="61191"/>
                  </a:lnTo>
                  <a:lnTo>
                    <a:pt x="93379" y="76386"/>
                  </a:lnTo>
                  <a:lnTo>
                    <a:pt x="131009" y="100545"/>
                  </a:lnTo>
                  <a:lnTo>
                    <a:pt x="132962" y="107242"/>
                  </a:lnTo>
                  <a:lnTo>
                    <a:pt x="130755" y="114047"/>
                  </a:lnTo>
                  <a:lnTo>
                    <a:pt x="125774" y="120923"/>
                  </a:lnTo>
                  <a:lnTo>
                    <a:pt x="117775" y="125507"/>
                  </a:lnTo>
                  <a:lnTo>
                    <a:pt x="63660" y="139058"/>
                  </a:lnTo>
                  <a:lnTo>
                    <a:pt x="11618" y="144395"/>
                  </a:lnTo>
                  <a:lnTo>
                    <a:pt x="0" y="145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970243" y="1946742"/>
            <a:ext cx="1530484" cy="393036"/>
            <a:chOff x="6970243" y="1946742"/>
            <a:chExt cx="1530484" cy="393036"/>
          </a:xfrm>
        </p:grpSpPr>
        <p:sp>
          <p:nvSpPr>
            <p:cNvPr id="81" name="Freeform 80"/>
            <p:cNvSpPr/>
            <p:nvPr/>
          </p:nvSpPr>
          <p:spPr>
            <a:xfrm>
              <a:off x="6970243" y="2049893"/>
              <a:ext cx="220722" cy="255849"/>
            </a:xfrm>
            <a:custGeom>
              <a:avLst/>
              <a:gdLst/>
              <a:ahLst/>
              <a:cxnLst/>
              <a:rect l="0" t="0" r="0" b="0"/>
              <a:pathLst>
                <a:path w="220722" h="255849">
                  <a:moveTo>
                    <a:pt x="178606" y="87392"/>
                  </a:moveTo>
                  <a:lnTo>
                    <a:pt x="144277" y="26519"/>
                  </a:lnTo>
                  <a:lnTo>
                    <a:pt x="130594" y="12374"/>
                  </a:lnTo>
                  <a:lnTo>
                    <a:pt x="112814" y="2188"/>
                  </a:lnTo>
                  <a:lnTo>
                    <a:pt x="93213" y="0"/>
                  </a:lnTo>
                  <a:lnTo>
                    <a:pt x="72803" y="4097"/>
                  </a:lnTo>
                  <a:lnTo>
                    <a:pt x="42752" y="19558"/>
                  </a:lnTo>
                  <a:lnTo>
                    <a:pt x="26200" y="32287"/>
                  </a:lnTo>
                  <a:lnTo>
                    <a:pt x="9317" y="58196"/>
                  </a:lnTo>
                  <a:lnTo>
                    <a:pt x="1536" y="114033"/>
                  </a:lnTo>
                  <a:lnTo>
                    <a:pt x="0" y="171336"/>
                  </a:lnTo>
                  <a:lnTo>
                    <a:pt x="2129" y="197230"/>
                  </a:lnTo>
                  <a:lnTo>
                    <a:pt x="10875" y="216537"/>
                  </a:lnTo>
                  <a:lnTo>
                    <a:pt x="34541" y="240560"/>
                  </a:lnTo>
                  <a:lnTo>
                    <a:pt x="43959" y="244486"/>
                  </a:lnTo>
                  <a:lnTo>
                    <a:pt x="63781" y="245729"/>
                  </a:lnTo>
                  <a:lnTo>
                    <a:pt x="81170" y="239262"/>
                  </a:lnTo>
                  <a:lnTo>
                    <a:pt x="111396" y="216046"/>
                  </a:lnTo>
                  <a:lnTo>
                    <a:pt x="127236" y="190242"/>
                  </a:lnTo>
                  <a:lnTo>
                    <a:pt x="141900" y="148912"/>
                  </a:lnTo>
                  <a:lnTo>
                    <a:pt x="144745" y="123703"/>
                  </a:lnTo>
                  <a:lnTo>
                    <a:pt x="144334" y="119788"/>
                  </a:lnTo>
                  <a:lnTo>
                    <a:pt x="142890" y="121857"/>
                  </a:lnTo>
                  <a:lnTo>
                    <a:pt x="140757" y="127916"/>
                  </a:lnTo>
                  <a:lnTo>
                    <a:pt x="141508" y="144007"/>
                  </a:lnTo>
                  <a:lnTo>
                    <a:pt x="157111" y="188522"/>
                  </a:lnTo>
                  <a:lnTo>
                    <a:pt x="176006" y="217442"/>
                  </a:lnTo>
                  <a:lnTo>
                    <a:pt x="192659" y="230199"/>
                  </a:lnTo>
                  <a:lnTo>
                    <a:pt x="208249" y="239769"/>
                  </a:lnTo>
                  <a:lnTo>
                    <a:pt x="220721" y="255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34404" y="1988392"/>
              <a:ext cx="188188" cy="340013"/>
            </a:xfrm>
            <a:custGeom>
              <a:avLst/>
              <a:gdLst/>
              <a:ahLst/>
              <a:cxnLst/>
              <a:rect l="0" t="0" r="0" b="0"/>
              <a:pathLst>
                <a:path w="188188" h="340013">
                  <a:moveTo>
                    <a:pt x="135544" y="212063"/>
                  </a:moveTo>
                  <a:lnTo>
                    <a:pt x="125969" y="188017"/>
                  </a:lnTo>
                  <a:lnTo>
                    <a:pt x="115300" y="173690"/>
                  </a:lnTo>
                  <a:lnTo>
                    <a:pt x="90551" y="158060"/>
                  </a:lnTo>
                  <a:lnTo>
                    <a:pt x="55402" y="151609"/>
                  </a:lnTo>
                  <a:lnTo>
                    <a:pt x="35195" y="156339"/>
                  </a:lnTo>
                  <a:lnTo>
                    <a:pt x="26531" y="160876"/>
                  </a:lnTo>
                  <a:lnTo>
                    <a:pt x="13784" y="175276"/>
                  </a:lnTo>
                  <a:lnTo>
                    <a:pt x="5389" y="194544"/>
                  </a:lnTo>
                  <a:lnTo>
                    <a:pt x="0" y="245041"/>
                  </a:lnTo>
                  <a:lnTo>
                    <a:pt x="2186" y="283056"/>
                  </a:lnTo>
                  <a:lnTo>
                    <a:pt x="8423" y="304447"/>
                  </a:lnTo>
                  <a:lnTo>
                    <a:pt x="18995" y="321753"/>
                  </a:lnTo>
                  <a:lnTo>
                    <a:pt x="34611" y="334124"/>
                  </a:lnTo>
                  <a:lnTo>
                    <a:pt x="43689" y="339061"/>
                  </a:lnTo>
                  <a:lnTo>
                    <a:pt x="52081" y="340012"/>
                  </a:lnTo>
                  <a:lnTo>
                    <a:pt x="67644" y="334830"/>
                  </a:lnTo>
                  <a:lnTo>
                    <a:pt x="89559" y="313170"/>
                  </a:lnTo>
                  <a:lnTo>
                    <a:pt x="116635" y="257917"/>
                  </a:lnTo>
                  <a:lnTo>
                    <a:pt x="137398" y="198764"/>
                  </a:lnTo>
                  <a:lnTo>
                    <a:pt x="151594" y="140850"/>
                  </a:lnTo>
                  <a:lnTo>
                    <a:pt x="155117" y="91397"/>
                  </a:lnTo>
                  <a:lnTo>
                    <a:pt x="156161" y="40870"/>
                  </a:lnTo>
                  <a:lnTo>
                    <a:pt x="156406" y="10415"/>
                  </a:lnTo>
                  <a:lnTo>
                    <a:pt x="154131" y="2762"/>
                  </a:lnTo>
                  <a:lnTo>
                    <a:pt x="150275" y="0"/>
                  </a:lnTo>
                  <a:lnTo>
                    <a:pt x="145364" y="498"/>
                  </a:lnTo>
                  <a:lnTo>
                    <a:pt x="140921" y="5509"/>
                  </a:lnTo>
                  <a:lnTo>
                    <a:pt x="132864" y="23555"/>
                  </a:lnTo>
                  <a:lnTo>
                    <a:pt x="127341" y="60023"/>
                  </a:lnTo>
                  <a:lnTo>
                    <a:pt x="132711" y="115437"/>
                  </a:lnTo>
                  <a:lnTo>
                    <a:pt x="138104" y="178375"/>
                  </a:lnTo>
                  <a:lnTo>
                    <a:pt x="150087" y="230626"/>
                  </a:lnTo>
                  <a:lnTo>
                    <a:pt x="175529" y="282315"/>
                  </a:lnTo>
                  <a:lnTo>
                    <a:pt x="188187" y="306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77973" y="1946742"/>
              <a:ext cx="134131" cy="379571"/>
            </a:xfrm>
            <a:custGeom>
              <a:avLst/>
              <a:gdLst/>
              <a:ahLst/>
              <a:cxnLst/>
              <a:rect l="0" t="0" r="0" b="0"/>
              <a:pathLst>
                <a:path w="134131" h="379571">
                  <a:moveTo>
                    <a:pt x="92016" y="222128"/>
                  </a:moveTo>
                  <a:lnTo>
                    <a:pt x="69660" y="222128"/>
                  </a:lnTo>
                  <a:lnTo>
                    <a:pt x="52444" y="228367"/>
                  </a:lnTo>
                  <a:lnTo>
                    <a:pt x="22328" y="251437"/>
                  </a:lnTo>
                  <a:lnTo>
                    <a:pt x="6508" y="277216"/>
                  </a:lnTo>
                  <a:lnTo>
                    <a:pt x="0" y="312670"/>
                  </a:lnTo>
                  <a:lnTo>
                    <a:pt x="3661" y="352810"/>
                  </a:lnTo>
                  <a:lnTo>
                    <a:pt x="8546" y="363062"/>
                  </a:lnTo>
                  <a:lnTo>
                    <a:pt x="23333" y="377572"/>
                  </a:lnTo>
                  <a:lnTo>
                    <a:pt x="32189" y="379570"/>
                  </a:lnTo>
                  <a:lnTo>
                    <a:pt x="51389" y="375550"/>
                  </a:lnTo>
                  <a:lnTo>
                    <a:pt x="68501" y="362845"/>
                  </a:lnTo>
                  <a:lnTo>
                    <a:pt x="82735" y="345500"/>
                  </a:lnTo>
                  <a:lnTo>
                    <a:pt x="105294" y="289847"/>
                  </a:lnTo>
                  <a:lnTo>
                    <a:pt x="118773" y="227273"/>
                  </a:lnTo>
                  <a:lnTo>
                    <a:pt x="122171" y="175949"/>
                  </a:lnTo>
                  <a:lnTo>
                    <a:pt x="123178" y="124867"/>
                  </a:lnTo>
                  <a:lnTo>
                    <a:pt x="120399" y="61973"/>
                  </a:lnTo>
                  <a:lnTo>
                    <a:pt x="108932" y="4749"/>
                  </a:lnTo>
                  <a:lnTo>
                    <a:pt x="105633" y="0"/>
                  </a:lnTo>
                  <a:lnTo>
                    <a:pt x="102264" y="343"/>
                  </a:lnTo>
                  <a:lnTo>
                    <a:pt x="98848" y="4081"/>
                  </a:lnTo>
                  <a:lnTo>
                    <a:pt x="94040" y="37289"/>
                  </a:lnTo>
                  <a:lnTo>
                    <a:pt x="99652" y="93677"/>
                  </a:lnTo>
                  <a:lnTo>
                    <a:pt x="101974" y="156807"/>
                  </a:lnTo>
                  <a:lnTo>
                    <a:pt x="108022" y="214684"/>
                  </a:lnTo>
                  <a:lnTo>
                    <a:pt x="123861" y="270671"/>
                  </a:lnTo>
                  <a:lnTo>
                    <a:pt x="134130" y="295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06860" y="216887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85803" y="208464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79278" y="2010943"/>
              <a:ext cx="17096" cy="305327"/>
            </a:xfrm>
            <a:custGeom>
              <a:avLst/>
              <a:gdLst/>
              <a:ahLst/>
              <a:cxnLst/>
              <a:rect l="0" t="0" r="0" b="0"/>
              <a:pathLst>
                <a:path w="17096" h="305327">
                  <a:moveTo>
                    <a:pt x="17095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5269" y="187751"/>
                  </a:lnTo>
                  <a:lnTo>
                    <a:pt x="13546" y="240897"/>
                  </a:lnTo>
                  <a:lnTo>
                    <a:pt x="16394" y="285884"/>
                  </a:lnTo>
                  <a:lnTo>
                    <a:pt x="1709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91088" y="213728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5957" y="23719"/>
                  </a:lnTo>
                  <a:lnTo>
                    <a:pt x="69681" y="31201"/>
                  </a:lnTo>
                  <a:lnTo>
                    <a:pt x="25462" y="396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64829" y="216887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85886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45950" y="2179399"/>
              <a:ext cx="131276" cy="160379"/>
            </a:xfrm>
            <a:custGeom>
              <a:avLst/>
              <a:gdLst/>
              <a:ahLst/>
              <a:cxnLst/>
              <a:rect l="0" t="0" r="0" b="0"/>
              <a:pathLst>
                <a:path w="131276" h="160379">
                  <a:moveTo>
                    <a:pt x="97863" y="0"/>
                  </a:moveTo>
                  <a:lnTo>
                    <a:pt x="55171" y="14572"/>
                  </a:lnTo>
                  <a:lnTo>
                    <a:pt x="35605" y="27533"/>
                  </a:lnTo>
                  <a:lnTo>
                    <a:pt x="12607" y="54561"/>
                  </a:lnTo>
                  <a:lnTo>
                    <a:pt x="2260" y="74552"/>
                  </a:lnTo>
                  <a:lnTo>
                    <a:pt x="0" y="95135"/>
                  </a:lnTo>
                  <a:lnTo>
                    <a:pt x="4066" y="115982"/>
                  </a:lnTo>
                  <a:lnTo>
                    <a:pt x="13672" y="136945"/>
                  </a:lnTo>
                  <a:lnTo>
                    <a:pt x="28859" y="151721"/>
                  </a:lnTo>
                  <a:lnTo>
                    <a:pt x="37823" y="157299"/>
                  </a:lnTo>
                  <a:lnTo>
                    <a:pt x="57141" y="160378"/>
                  </a:lnTo>
                  <a:lnTo>
                    <a:pt x="78595" y="156677"/>
                  </a:lnTo>
                  <a:lnTo>
                    <a:pt x="103728" y="147233"/>
                  </a:lnTo>
                  <a:lnTo>
                    <a:pt x="113471" y="139099"/>
                  </a:lnTo>
                  <a:lnTo>
                    <a:pt x="127417" y="117584"/>
                  </a:lnTo>
                  <a:lnTo>
                    <a:pt x="131275" y="95543"/>
                  </a:lnTo>
                  <a:lnTo>
                    <a:pt x="124221" y="52797"/>
                  </a:lnTo>
                  <a:lnTo>
                    <a:pt x="873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29505" y="2158183"/>
              <a:ext cx="171222" cy="168616"/>
            </a:xfrm>
            <a:custGeom>
              <a:avLst/>
              <a:gdLst/>
              <a:ahLst/>
              <a:cxnLst/>
              <a:rect l="0" t="0" r="0" b="0"/>
              <a:pathLst>
                <a:path w="171222" h="168616">
                  <a:moveTo>
                    <a:pt x="9065" y="52801"/>
                  </a:moveTo>
                  <a:lnTo>
                    <a:pt x="9065" y="106945"/>
                  </a:lnTo>
                  <a:lnTo>
                    <a:pt x="7895" y="125998"/>
                  </a:lnTo>
                  <a:lnTo>
                    <a:pt x="5945" y="126166"/>
                  </a:lnTo>
                  <a:lnTo>
                    <a:pt x="3476" y="122768"/>
                  </a:lnTo>
                  <a:lnTo>
                    <a:pt x="0" y="95629"/>
                  </a:lnTo>
                  <a:lnTo>
                    <a:pt x="10182" y="42366"/>
                  </a:lnTo>
                  <a:lnTo>
                    <a:pt x="17750" y="22427"/>
                  </a:lnTo>
                  <a:lnTo>
                    <a:pt x="28912" y="5766"/>
                  </a:lnTo>
                  <a:lnTo>
                    <a:pt x="37505" y="1557"/>
                  </a:lnTo>
                  <a:lnTo>
                    <a:pt x="59529" y="0"/>
                  </a:lnTo>
                  <a:lnTo>
                    <a:pt x="92648" y="5701"/>
                  </a:lnTo>
                  <a:lnTo>
                    <a:pt x="110944" y="17830"/>
                  </a:lnTo>
                  <a:lnTo>
                    <a:pt x="147827" y="57034"/>
                  </a:lnTo>
                  <a:lnTo>
                    <a:pt x="165979" y="98871"/>
                  </a:lnTo>
                  <a:lnTo>
                    <a:pt x="171221" y="123579"/>
                  </a:lnTo>
                  <a:lnTo>
                    <a:pt x="166992" y="168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797584" y="2734150"/>
            <a:ext cx="4980648" cy="877125"/>
            <a:chOff x="4797584" y="2734150"/>
            <a:chExt cx="4980648" cy="877125"/>
          </a:xfrm>
        </p:grpSpPr>
        <p:sp>
          <p:nvSpPr>
            <p:cNvPr id="93" name="Freeform 92"/>
            <p:cNvSpPr/>
            <p:nvPr/>
          </p:nvSpPr>
          <p:spPr>
            <a:xfrm>
              <a:off x="4901266" y="2803357"/>
              <a:ext cx="201099" cy="273297"/>
            </a:xfrm>
            <a:custGeom>
              <a:avLst/>
              <a:gdLst/>
              <a:ahLst/>
              <a:cxnLst/>
              <a:rect l="0" t="0" r="0" b="0"/>
              <a:pathLst>
                <a:path w="201099" h="273297">
                  <a:moveTo>
                    <a:pt x="68184" y="18280"/>
                  </a:moveTo>
                  <a:lnTo>
                    <a:pt x="31098" y="53027"/>
                  </a:lnTo>
                  <a:lnTo>
                    <a:pt x="13097" y="62189"/>
                  </a:lnTo>
                  <a:lnTo>
                    <a:pt x="6893" y="60421"/>
                  </a:lnTo>
                  <a:lnTo>
                    <a:pt x="2757" y="54563"/>
                  </a:lnTo>
                  <a:lnTo>
                    <a:pt x="0" y="45978"/>
                  </a:lnTo>
                  <a:lnTo>
                    <a:pt x="501" y="37915"/>
                  </a:lnTo>
                  <a:lnTo>
                    <a:pt x="7297" y="22717"/>
                  </a:lnTo>
                  <a:lnTo>
                    <a:pt x="21237" y="11283"/>
                  </a:lnTo>
                  <a:lnTo>
                    <a:pt x="40300" y="3472"/>
                  </a:lnTo>
                  <a:lnTo>
                    <a:pt x="64370" y="0"/>
                  </a:lnTo>
                  <a:lnTo>
                    <a:pt x="84426" y="4696"/>
                  </a:lnTo>
                  <a:lnTo>
                    <a:pt x="93050" y="9224"/>
                  </a:lnTo>
                  <a:lnTo>
                    <a:pt x="105752" y="23614"/>
                  </a:lnTo>
                  <a:lnTo>
                    <a:pt x="114127" y="42877"/>
                  </a:lnTo>
                  <a:lnTo>
                    <a:pt x="117672" y="78860"/>
                  </a:lnTo>
                  <a:lnTo>
                    <a:pt x="114355" y="101356"/>
                  </a:lnTo>
                  <a:lnTo>
                    <a:pt x="105862" y="119933"/>
                  </a:lnTo>
                  <a:lnTo>
                    <a:pt x="98968" y="131309"/>
                  </a:lnTo>
                  <a:lnTo>
                    <a:pt x="100405" y="131068"/>
                  </a:lnTo>
                  <a:lnTo>
                    <a:pt x="103703" y="128567"/>
                  </a:lnTo>
                  <a:lnTo>
                    <a:pt x="116726" y="128908"/>
                  </a:lnTo>
                  <a:lnTo>
                    <a:pt x="133042" y="134128"/>
                  </a:lnTo>
                  <a:lnTo>
                    <a:pt x="190946" y="183502"/>
                  </a:lnTo>
                  <a:lnTo>
                    <a:pt x="198784" y="203626"/>
                  </a:lnTo>
                  <a:lnTo>
                    <a:pt x="201098" y="226998"/>
                  </a:lnTo>
                  <a:lnTo>
                    <a:pt x="198227" y="249084"/>
                  </a:lnTo>
                  <a:lnTo>
                    <a:pt x="192314" y="257547"/>
                  </a:lnTo>
                  <a:lnTo>
                    <a:pt x="173266" y="270070"/>
                  </a:lnTo>
                  <a:lnTo>
                    <a:pt x="152322" y="273296"/>
                  </a:lnTo>
                  <a:lnTo>
                    <a:pt x="95472" y="262836"/>
                  </a:lnTo>
                  <a:lnTo>
                    <a:pt x="78713" y="260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97584" y="2734150"/>
              <a:ext cx="420809" cy="406215"/>
            </a:xfrm>
            <a:custGeom>
              <a:avLst/>
              <a:gdLst/>
              <a:ahLst/>
              <a:cxnLst/>
              <a:rect l="0" t="0" r="0" b="0"/>
              <a:pathLst>
                <a:path w="420809" h="406215">
                  <a:moveTo>
                    <a:pt x="329794" y="34844"/>
                  </a:moveTo>
                  <a:lnTo>
                    <a:pt x="303408" y="19203"/>
                  </a:lnTo>
                  <a:lnTo>
                    <a:pt x="246482" y="0"/>
                  </a:lnTo>
                  <a:lnTo>
                    <a:pt x="186822" y="2572"/>
                  </a:lnTo>
                  <a:lnTo>
                    <a:pt x="124951" y="14345"/>
                  </a:lnTo>
                  <a:lnTo>
                    <a:pt x="101882" y="22224"/>
                  </a:lnTo>
                  <a:lnTo>
                    <a:pt x="54925" y="53041"/>
                  </a:lnTo>
                  <a:lnTo>
                    <a:pt x="40734" y="69838"/>
                  </a:lnTo>
                  <a:lnTo>
                    <a:pt x="18204" y="126757"/>
                  </a:lnTo>
                  <a:lnTo>
                    <a:pt x="0" y="187458"/>
                  </a:lnTo>
                  <a:lnTo>
                    <a:pt x="580" y="228372"/>
                  </a:lnTo>
                  <a:lnTo>
                    <a:pt x="11257" y="282949"/>
                  </a:lnTo>
                  <a:lnTo>
                    <a:pt x="22373" y="316587"/>
                  </a:lnTo>
                  <a:lnTo>
                    <a:pt x="41134" y="341892"/>
                  </a:lnTo>
                  <a:lnTo>
                    <a:pt x="92640" y="384467"/>
                  </a:lnTo>
                  <a:lnTo>
                    <a:pt x="155440" y="406214"/>
                  </a:lnTo>
                  <a:lnTo>
                    <a:pt x="196765" y="406013"/>
                  </a:lnTo>
                  <a:lnTo>
                    <a:pt x="255214" y="392241"/>
                  </a:lnTo>
                  <a:lnTo>
                    <a:pt x="308621" y="374021"/>
                  </a:lnTo>
                  <a:lnTo>
                    <a:pt x="355775" y="343054"/>
                  </a:lnTo>
                  <a:lnTo>
                    <a:pt x="384362" y="314311"/>
                  </a:lnTo>
                  <a:lnTo>
                    <a:pt x="411921" y="260249"/>
                  </a:lnTo>
                  <a:lnTo>
                    <a:pt x="420808" y="220044"/>
                  </a:lnTo>
                  <a:lnTo>
                    <a:pt x="417853" y="184085"/>
                  </a:lnTo>
                  <a:lnTo>
                    <a:pt x="403978" y="151203"/>
                  </a:lnTo>
                  <a:lnTo>
                    <a:pt x="364624" y="102189"/>
                  </a:lnTo>
                  <a:lnTo>
                    <a:pt x="329794" y="76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37989" y="2842694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8334" y="48931"/>
                  </a:lnTo>
                  <a:lnTo>
                    <a:pt x="9878" y="96776"/>
                  </a:lnTo>
                  <a:lnTo>
                    <a:pt x="10400" y="159756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53761" y="2794084"/>
              <a:ext cx="216876" cy="185481"/>
            </a:xfrm>
            <a:custGeom>
              <a:avLst/>
              <a:gdLst/>
              <a:ahLst/>
              <a:cxnLst/>
              <a:rect l="0" t="0" r="0" b="0"/>
              <a:pathLst>
                <a:path w="216876" h="185481">
                  <a:moveTo>
                    <a:pt x="0" y="101252"/>
                  </a:moveTo>
                  <a:lnTo>
                    <a:pt x="14655" y="57290"/>
                  </a:lnTo>
                  <a:lnTo>
                    <a:pt x="27571" y="40379"/>
                  </a:lnTo>
                  <a:lnTo>
                    <a:pt x="64458" y="10459"/>
                  </a:lnTo>
                  <a:lnTo>
                    <a:pt x="87920" y="2408"/>
                  </a:lnTo>
                  <a:lnTo>
                    <a:pt x="112775" y="0"/>
                  </a:lnTo>
                  <a:lnTo>
                    <a:pt x="135520" y="2829"/>
                  </a:lnTo>
                  <a:lnTo>
                    <a:pt x="154208" y="11105"/>
                  </a:lnTo>
                  <a:lnTo>
                    <a:pt x="206843" y="55899"/>
                  </a:lnTo>
                  <a:lnTo>
                    <a:pt x="214763" y="76026"/>
                  </a:lnTo>
                  <a:lnTo>
                    <a:pt x="216875" y="87944"/>
                  </a:lnTo>
                  <a:lnTo>
                    <a:pt x="212983" y="107426"/>
                  </a:lnTo>
                  <a:lnTo>
                    <a:pt x="197637" y="131547"/>
                  </a:lnTo>
                  <a:lnTo>
                    <a:pt x="171491" y="160659"/>
                  </a:lnTo>
                  <a:lnTo>
                    <a:pt x="126342" y="185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27502" y="2926922"/>
              <a:ext cx="63172" cy="154278"/>
            </a:xfrm>
            <a:custGeom>
              <a:avLst/>
              <a:gdLst/>
              <a:ahLst/>
              <a:cxnLst/>
              <a:rect l="0" t="0" r="0" b="0"/>
              <a:pathLst>
                <a:path w="63172" h="154278">
                  <a:moveTo>
                    <a:pt x="0" y="73699"/>
                  </a:moveTo>
                  <a:lnTo>
                    <a:pt x="3120" y="116391"/>
                  </a:lnTo>
                  <a:lnTo>
                    <a:pt x="9576" y="135957"/>
                  </a:lnTo>
                  <a:lnTo>
                    <a:pt x="20244" y="152452"/>
                  </a:lnTo>
                  <a:lnTo>
                    <a:pt x="22855" y="154277"/>
                  </a:lnTo>
                  <a:lnTo>
                    <a:pt x="23426" y="151985"/>
                  </a:lnTo>
                  <a:lnTo>
                    <a:pt x="12932" y="100719"/>
                  </a:lnTo>
                  <a:lnTo>
                    <a:pt x="11003" y="48231"/>
                  </a:lnTo>
                  <a:lnTo>
                    <a:pt x="14355" y="36833"/>
                  </a:lnTo>
                  <a:lnTo>
                    <a:pt x="27437" y="17930"/>
                  </a:lnTo>
                  <a:lnTo>
                    <a:pt x="41830" y="796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48362" y="2958507"/>
              <a:ext cx="143796" cy="118140"/>
            </a:xfrm>
            <a:custGeom>
              <a:avLst/>
              <a:gdLst/>
              <a:ahLst/>
              <a:cxnLst/>
              <a:rect l="0" t="0" r="0" b="0"/>
              <a:pathLst>
                <a:path w="143796" h="118140">
                  <a:moveTo>
                    <a:pt x="89710" y="21057"/>
                  </a:moveTo>
                  <a:lnTo>
                    <a:pt x="52232" y="12724"/>
                  </a:lnTo>
                  <a:lnTo>
                    <a:pt x="40158" y="11992"/>
                  </a:lnTo>
                  <a:lnTo>
                    <a:pt x="29769" y="15014"/>
                  </a:lnTo>
                  <a:lnTo>
                    <a:pt x="11987" y="27730"/>
                  </a:lnTo>
                  <a:lnTo>
                    <a:pt x="2524" y="48200"/>
                  </a:lnTo>
                  <a:lnTo>
                    <a:pt x="0" y="60209"/>
                  </a:lnTo>
                  <a:lnTo>
                    <a:pt x="3436" y="82912"/>
                  </a:lnTo>
                  <a:lnTo>
                    <a:pt x="7628" y="93879"/>
                  </a:lnTo>
                  <a:lnTo>
                    <a:pt x="21644" y="109185"/>
                  </a:lnTo>
                  <a:lnTo>
                    <a:pt x="30294" y="114904"/>
                  </a:lnTo>
                  <a:lnTo>
                    <a:pt x="49265" y="118139"/>
                  </a:lnTo>
                  <a:lnTo>
                    <a:pt x="70565" y="114508"/>
                  </a:lnTo>
                  <a:lnTo>
                    <a:pt x="106524" y="99309"/>
                  </a:lnTo>
                  <a:lnTo>
                    <a:pt x="124869" y="86642"/>
                  </a:lnTo>
                  <a:lnTo>
                    <a:pt x="137702" y="70093"/>
                  </a:lnTo>
                  <a:lnTo>
                    <a:pt x="142762" y="60767"/>
                  </a:lnTo>
                  <a:lnTo>
                    <a:pt x="143795" y="51040"/>
                  </a:lnTo>
                  <a:lnTo>
                    <a:pt x="138705" y="30874"/>
                  </a:lnTo>
                  <a:lnTo>
                    <a:pt x="128643" y="16451"/>
                  </a:lnTo>
                  <a:lnTo>
                    <a:pt x="1107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58436" y="2963371"/>
              <a:ext cx="103101" cy="270163"/>
            </a:xfrm>
            <a:custGeom>
              <a:avLst/>
              <a:gdLst/>
              <a:ahLst/>
              <a:cxnLst/>
              <a:rect l="0" t="0" r="0" b="0"/>
              <a:pathLst>
                <a:path w="103101" h="270163">
                  <a:moveTo>
                    <a:pt x="16507" y="100421"/>
                  </a:moveTo>
                  <a:lnTo>
                    <a:pt x="16506" y="159038"/>
                  </a:lnTo>
                  <a:lnTo>
                    <a:pt x="24840" y="218755"/>
                  </a:lnTo>
                  <a:lnTo>
                    <a:pt x="23265" y="255976"/>
                  </a:lnTo>
                  <a:lnTo>
                    <a:pt x="21012" y="267295"/>
                  </a:lnTo>
                  <a:lnTo>
                    <a:pt x="19510" y="270162"/>
                  </a:lnTo>
                  <a:lnTo>
                    <a:pt x="18509" y="267394"/>
                  </a:lnTo>
                  <a:lnTo>
                    <a:pt x="13563" y="206847"/>
                  </a:lnTo>
                  <a:lnTo>
                    <a:pt x="6977" y="143639"/>
                  </a:lnTo>
                  <a:lnTo>
                    <a:pt x="3056" y="84435"/>
                  </a:lnTo>
                  <a:lnTo>
                    <a:pt x="0" y="60561"/>
                  </a:lnTo>
                  <a:lnTo>
                    <a:pt x="2541" y="38252"/>
                  </a:lnTo>
                  <a:lnTo>
                    <a:pt x="10690" y="19758"/>
                  </a:lnTo>
                  <a:lnTo>
                    <a:pt x="16138" y="11551"/>
                  </a:lnTo>
                  <a:lnTo>
                    <a:pt x="24450" y="6079"/>
                  </a:lnTo>
                  <a:lnTo>
                    <a:pt x="46163" y="0"/>
                  </a:lnTo>
                  <a:lnTo>
                    <a:pt x="68292" y="3537"/>
                  </a:lnTo>
                  <a:lnTo>
                    <a:pt x="79107" y="7756"/>
                  </a:lnTo>
                  <a:lnTo>
                    <a:pt x="94241" y="21802"/>
                  </a:lnTo>
                  <a:lnTo>
                    <a:pt x="99916" y="30461"/>
                  </a:lnTo>
                  <a:lnTo>
                    <a:pt x="103100" y="49441"/>
                  </a:lnTo>
                  <a:lnTo>
                    <a:pt x="102312" y="59415"/>
                  </a:lnTo>
                  <a:lnTo>
                    <a:pt x="95196" y="76737"/>
                  </a:lnTo>
                  <a:lnTo>
                    <a:pt x="90023" y="84632"/>
                  </a:lnTo>
                  <a:lnTo>
                    <a:pt x="78037" y="93404"/>
                  </a:lnTo>
                  <a:lnTo>
                    <a:pt x="58621" y="100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16979" y="2952969"/>
              <a:ext cx="98854" cy="100296"/>
            </a:xfrm>
            <a:custGeom>
              <a:avLst/>
              <a:gdLst/>
              <a:ahLst/>
              <a:cxnLst/>
              <a:rect l="0" t="0" r="0" b="0"/>
              <a:pathLst>
                <a:path w="98854" h="100296">
                  <a:moveTo>
                    <a:pt x="5363" y="58181"/>
                  </a:moveTo>
                  <a:lnTo>
                    <a:pt x="68790" y="40223"/>
                  </a:lnTo>
                  <a:lnTo>
                    <a:pt x="89705" y="33432"/>
                  </a:lnTo>
                  <a:lnTo>
                    <a:pt x="95516" y="27644"/>
                  </a:lnTo>
                  <a:lnTo>
                    <a:pt x="98220" y="20275"/>
                  </a:lnTo>
                  <a:lnTo>
                    <a:pt x="98853" y="11853"/>
                  </a:lnTo>
                  <a:lnTo>
                    <a:pt x="94596" y="6239"/>
                  </a:lnTo>
                  <a:lnTo>
                    <a:pt x="77387" y="0"/>
                  </a:lnTo>
                  <a:lnTo>
                    <a:pt x="41392" y="2078"/>
                  </a:lnTo>
                  <a:lnTo>
                    <a:pt x="20985" y="10240"/>
                  </a:lnTo>
                  <a:lnTo>
                    <a:pt x="12268" y="15691"/>
                  </a:lnTo>
                  <a:lnTo>
                    <a:pt x="6457" y="24005"/>
                  </a:lnTo>
                  <a:lnTo>
                    <a:pt x="0" y="45721"/>
                  </a:lnTo>
                  <a:lnTo>
                    <a:pt x="3369" y="67851"/>
                  </a:lnTo>
                  <a:lnTo>
                    <a:pt x="7543" y="78666"/>
                  </a:lnTo>
                  <a:lnTo>
                    <a:pt x="15005" y="85875"/>
                  </a:lnTo>
                  <a:lnTo>
                    <a:pt x="44355" y="96022"/>
                  </a:lnTo>
                  <a:lnTo>
                    <a:pt x="68534" y="100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55413" y="2947979"/>
              <a:ext cx="56443" cy="130218"/>
            </a:xfrm>
            <a:custGeom>
              <a:avLst/>
              <a:gdLst/>
              <a:ahLst/>
              <a:cxnLst/>
              <a:rect l="0" t="0" r="0" b="0"/>
              <a:pathLst>
                <a:path w="56443" h="130218">
                  <a:moveTo>
                    <a:pt x="3799" y="52642"/>
                  </a:moveTo>
                  <a:lnTo>
                    <a:pt x="21758" y="106517"/>
                  </a:lnTo>
                  <a:lnTo>
                    <a:pt x="29657" y="130217"/>
                  </a:lnTo>
                  <a:lnTo>
                    <a:pt x="19912" y="110340"/>
                  </a:lnTo>
                  <a:lnTo>
                    <a:pt x="1393" y="72618"/>
                  </a:lnTo>
                  <a:lnTo>
                    <a:pt x="0" y="52162"/>
                  </a:lnTo>
                  <a:lnTo>
                    <a:pt x="1267" y="41794"/>
                  </a:lnTo>
                  <a:lnTo>
                    <a:pt x="5620" y="33712"/>
                  </a:lnTo>
                  <a:lnTo>
                    <a:pt x="27346" y="16748"/>
                  </a:lnTo>
                  <a:lnTo>
                    <a:pt x="564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17140" y="2800580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2339" y="38518"/>
                  </a:lnTo>
                  <a:lnTo>
                    <a:pt x="16666" y="78535"/>
                  </a:lnTo>
                  <a:lnTo>
                    <a:pt x="20190" y="130807"/>
                  </a:lnTo>
                  <a:lnTo>
                    <a:pt x="32395" y="188714"/>
                  </a:lnTo>
                  <a:lnTo>
                    <a:pt x="42003" y="246946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53969" y="2908060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8333"/>
                  </a:moveTo>
                  <a:lnTo>
                    <a:pt x="130053" y="0"/>
                  </a:lnTo>
                  <a:lnTo>
                    <a:pt x="82208" y="1575"/>
                  </a:lnTo>
                  <a:lnTo>
                    <a:pt x="37226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54010" y="2958507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0243" y="4396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43482" y="2926922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136870" y="0"/>
                  </a:moveTo>
                  <a:lnTo>
                    <a:pt x="111676" y="53875"/>
                  </a:lnTo>
                  <a:lnTo>
                    <a:pt x="86821" y="117092"/>
                  </a:lnTo>
                  <a:lnTo>
                    <a:pt x="62297" y="169401"/>
                  </a:lnTo>
                  <a:lnTo>
                    <a:pt x="36366" y="231535"/>
                  </a:lnTo>
                  <a:lnTo>
                    <a:pt x="17715" y="293168"/>
                  </a:lnTo>
                  <a:lnTo>
                    <a:pt x="10603" y="3057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08872" y="2969036"/>
              <a:ext cx="108393" cy="88771"/>
            </a:xfrm>
            <a:custGeom>
              <a:avLst/>
              <a:gdLst/>
              <a:ahLst/>
              <a:cxnLst/>
              <a:rect l="0" t="0" r="0" b="0"/>
              <a:pathLst>
                <a:path w="108393" h="88771">
                  <a:moveTo>
                    <a:pt x="97863" y="0"/>
                  </a:moveTo>
                  <a:lnTo>
                    <a:pt x="55172" y="3119"/>
                  </a:lnTo>
                  <a:lnTo>
                    <a:pt x="35605" y="9575"/>
                  </a:lnTo>
                  <a:lnTo>
                    <a:pt x="19111" y="20243"/>
                  </a:lnTo>
                  <a:lnTo>
                    <a:pt x="7100" y="35903"/>
                  </a:lnTo>
                  <a:lnTo>
                    <a:pt x="2260" y="44993"/>
                  </a:lnTo>
                  <a:lnTo>
                    <a:pt x="0" y="64450"/>
                  </a:lnTo>
                  <a:lnTo>
                    <a:pt x="1036" y="74552"/>
                  </a:lnTo>
                  <a:lnTo>
                    <a:pt x="6406" y="81287"/>
                  </a:lnTo>
                  <a:lnTo>
                    <a:pt x="24850" y="88770"/>
                  </a:lnTo>
                  <a:lnTo>
                    <a:pt x="33981" y="88426"/>
                  </a:lnTo>
                  <a:lnTo>
                    <a:pt x="50363" y="81804"/>
                  </a:lnTo>
                  <a:lnTo>
                    <a:pt x="94189" y="45102"/>
                  </a:lnTo>
                  <a:lnTo>
                    <a:pt x="102080" y="31354"/>
                  </a:lnTo>
                  <a:lnTo>
                    <a:pt x="10839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75468" y="2832165"/>
              <a:ext cx="57610" cy="221100"/>
            </a:xfrm>
            <a:custGeom>
              <a:avLst/>
              <a:gdLst/>
              <a:ahLst/>
              <a:cxnLst/>
              <a:rect l="0" t="0" r="0" b="0"/>
              <a:pathLst>
                <a:path w="57610" h="221100">
                  <a:moveTo>
                    <a:pt x="57609" y="221099"/>
                  </a:moveTo>
                  <a:lnTo>
                    <a:pt x="41968" y="203118"/>
                  </a:lnTo>
                  <a:lnTo>
                    <a:pt x="19173" y="146745"/>
                  </a:lnTo>
                  <a:lnTo>
                    <a:pt x="8120" y="102036"/>
                  </a:lnTo>
                  <a:lnTo>
                    <a:pt x="0" y="48492"/>
                  </a:lnTo>
                  <a:lnTo>
                    <a:pt x="3150" y="27011"/>
                  </a:lnTo>
                  <a:lnTo>
                    <a:pt x="7265" y="18008"/>
                  </a:lnTo>
                  <a:lnTo>
                    <a:pt x="13518" y="12005"/>
                  </a:lnTo>
                  <a:lnTo>
                    <a:pt x="470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48849" y="293745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88656" y="2884808"/>
              <a:ext cx="112920" cy="221215"/>
            </a:xfrm>
            <a:custGeom>
              <a:avLst/>
              <a:gdLst/>
              <a:ahLst/>
              <a:cxnLst/>
              <a:rect l="0" t="0" r="0" b="0"/>
              <a:pathLst>
                <a:path w="112920" h="221215">
                  <a:moveTo>
                    <a:pt x="49748" y="0"/>
                  </a:moveTo>
                  <a:lnTo>
                    <a:pt x="15001" y="55045"/>
                  </a:lnTo>
                  <a:lnTo>
                    <a:pt x="2928" y="92998"/>
                  </a:lnTo>
                  <a:lnTo>
                    <a:pt x="0" y="132710"/>
                  </a:lnTo>
                  <a:lnTo>
                    <a:pt x="11987" y="188965"/>
                  </a:lnTo>
                  <a:lnTo>
                    <a:pt x="27511" y="215347"/>
                  </a:lnTo>
                  <a:lnTo>
                    <a:pt x="34924" y="219604"/>
                  </a:lnTo>
                  <a:lnTo>
                    <a:pt x="52518" y="221214"/>
                  </a:lnTo>
                  <a:lnTo>
                    <a:pt x="90069" y="212716"/>
                  </a:lnTo>
                  <a:lnTo>
                    <a:pt x="11291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48933" y="2991556"/>
              <a:ext cx="94757" cy="9066"/>
            </a:xfrm>
            <a:custGeom>
              <a:avLst/>
              <a:gdLst/>
              <a:ahLst/>
              <a:cxnLst/>
              <a:rect l="0" t="0" r="0" b="0"/>
              <a:pathLst>
                <a:path w="94757" h="9066">
                  <a:moveTo>
                    <a:pt x="94756" y="9065"/>
                  </a:moveTo>
                  <a:lnTo>
                    <a:pt x="36139" y="0"/>
                  </a:lnTo>
                  <a:lnTo>
                    <a:pt x="18791" y="2307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80518" y="288480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16845" y="2973264"/>
              <a:ext cx="200586" cy="195246"/>
            </a:xfrm>
            <a:custGeom>
              <a:avLst/>
              <a:gdLst/>
              <a:ahLst/>
              <a:cxnLst/>
              <a:rect l="0" t="0" r="0" b="0"/>
              <a:pathLst>
                <a:path w="200586" h="195246">
                  <a:moveTo>
                    <a:pt x="105828" y="48414"/>
                  </a:moveTo>
                  <a:lnTo>
                    <a:pt x="96253" y="24368"/>
                  </a:lnTo>
                  <a:lnTo>
                    <a:pt x="85585" y="10041"/>
                  </a:lnTo>
                  <a:lnTo>
                    <a:pt x="66806" y="2114"/>
                  </a:lnTo>
                  <a:lnTo>
                    <a:pt x="55247" y="0"/>
                  </a:lnTo>
                  <a:lnTo>
                    <a:pt x="45201" y="930"/>
                  </a:lnTo>
                  <a:lnTo>
                    <a:pt x="27800" y="8203"/>
                  </a:lnTo>
                  <a:lnTo>
                    <a:pt x="4850" y="31041"/>
                  </a:lnTo>
                  <a:lnTo>
                    <a:pt x="1075" y="40341"/>
                  </a:lnTo>
                  <a:lnTo>
                    <a:pt x="0" y="60034"/>
                  </a:lnTo>
                  <a:lnTo>
                    <a:pt x="6541" y="77366"/>
                  </a:lnTo>
                  <a:lnTo>
                    <a:pt x="11561" y="85263"/>
                  </a:lnTo>
                  <a:lnTo>
                    <a:pt x="26497" y="97157"/>
                  </a:lnTo>
                  <a:lnTo>
                    <a:pt x="35394" y="101966"/>
                  </a:lnTo>
                  <a:lnTo>
                    <a:pt x="43664" y="102833"/>
                  </a:lnTo>
                  <a:lnTo>
                    <a:pt x="59092" y="97557"/>
                  </a:lnTo>
                  <a:lnTo>
                    <a:pt x="70629" y="84294"/>
                  </a:lnTo>
                  <a:lnTo>
                    <a:pt x="75343" y="75843"/>
                  </a:lnTo>
                  <a:lnTo>
                    <a:pt x="79656" y="73719"/>
                  </a:lnTo>
                  <a:lnTo>
                    <a:pt x="83701" y="75813"/>
                  </a:lnTo>
                  <a:lnTo>
                    <a:pt x="87567" y="80718"/>
                  </a:lnTo>
                  <a:lnTo>
                    <a:pt x="88744" y="98646"/>
                  </a:lnTo>
                  <a:lnTo>
                    <a:pt x="89069" y="135048"/>
                  </a:lnTo>
                  <a:lnTo>
                    <a:pt x="94069" y="189270"/>
                  </a:lnTo>
                  <a:lnTo>
                    <a:pt x="96819" y="194960"/>
                  </a:lnTo>
                  <a:lnTo>
                    <a:pt x="100992" y="195245"/>
                  </a:lnTo>
                  <a:lnTo>
                    <a:pt x="140720" y="172125"/>
                  </a:lnTo>
                  <a:lnTo>
                    <a:pt x="200585" y="16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90784" y="2979564"/>
              <a:ext cx="110875" cy="116081"/>
            </a:xfrm>
            <a:custGeom>
              <a:avLst/>
              <a:gdLst/>
              <a:ahLst/>
              <a:cxnLst/>
              <a:rect l="0" t="0" r="0" b="0"/>
              <a:pathLst>
                <a:path w="110875" h="116081">
                  <a:moveTo>
                    <a:pt x="5589" y="0"/>
                  </a:moveTo>
                  <a:lnTo>
                    <a:pt x="0" y="16768"/>
                  </a:lnTo>
                  <a:lnTo>
                    <a:pt x="2113" y="55141"/>
                  </a:lnTo>
                  <a:lnTo>
                    <a:pt x="15738" y="92377"/>
                  </a:lnTo>
                  <a:lnTo>
                    <a:pt x="31156" y="108517"/>
                  </a:lnTo>
                  <a:lnTo>
                    <a:pt x="40181" y="114459"/>
                  </a:lnTo>
                  <a:lnTo>
                    <a:pt x="48538" y="116080"/>
                  </a:lnTo>
                  <a:lnTo>
                    <a:pt x="56448" y="114822"/>
                  </a:lnTo>
                  <a:lnTo>
                    <a:pt x="71477" y="107184"/>
                  </a:lnTo>
                  <a:lnTo>
                    <a:pt x="85956" y="95991"/>
                  </a:lnTo>
                  <a:lnTo>
                    <a:pt x="101670" y="70946"/>
                  </a:lnTo>
                  <a:lnTo>
                    <a:pt x="11087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58774" y="2973264"/>
              <a:ext cx="163984" cy="122115"/>
            </a:xfrm>
            <a:custGeom>
              <a:avLst/>
              <a:gdLst/>
              <a:ahLst/>
              <a:cxnLst/>
              <a:rect l="0" t="0" r="0" b="0"/>
              <a:pathLst>
                <a:path w="163984" h="122115">
                  <a:moveTo>
                    <a:pt x="90283" y="48414"/>
                  </a:moveTo>
                  <a:lnTo>
                    <a:pt x="80708" y="24368"/>
                  </a:lnTo>
                  <a:lnTo>
                    <a:pt x="70039" y="10041"/>
                  </a:lnTo>
                  <a:lnTo>
                    <a:pt x="51260" y="2114"/>
                  </a:lnTo>
                  <a:lnTo>
                    <a:pt x="39701" y="0"/>
                  </a:lnTo>
                  <a:lnTo>
                    <a:pt x="29655" y="2100"/>
                  </a:lnTo>
                  <a:lnTo>
                    <a:pt x="12255" y="13792"/>
                  </a:lnTo>
                  <a:lnTo>
                    <a:pt x="2961" y="33807"/>
                  </a:lnTo>
                  <a:lnTo>
                    <a:pt x="0" y="57130"/>
                  </a:lnTo>
                  <a:lnTo>
                    <a:pt x="2584" y="79194"/>
                  </a:lnTo>
                  <a:lnTo>
                    <a:pt x="10752" y="97579"/>
                  </a:lnTo>
                  <a:lnTo>
                    <a:pt x="16205" y="105757"/>
                  </a:lnTo>
                  <a:lnTo>
                    <a:pt x="23350" y="110040"/>
                  </a:lnTo>
                  <a:lnTo>
                    <a:pt x="40647" y="111678"/>
                  </a:lnTo>
                  <a:lnTo>
                    <a:pt x="56914" y="105388"/>
                  </a:lnTo>
                  <a:lnTo>
                    <a:pt x="64527" y="100435"/>
                  </a:lnTo>
                  <a:lnTo>
                    <a:pt x="76106" y="85572"/>
                  </a:lnTo>
                  <a:lnTo>
                    <a:pt x="80833" y="76696"/>
                  </a:lnTo>
                  <a:lnTo>
                    <a:pt x="85152" y="74288"/>
                  </a:lnTo>
                  <a:lnTo>
                    <a:pt x="89203" y="76192"/>
                  </a:lnTo>
                  <a:lnTo>
                    <a:pt x="109697" y="98875"/>
                  </a:lnTo>
                  <a:lnTo>
                    <a:pt x="135029" y="113409"/>
                  </a:lnTo>
                  <a:lnTo>
                    <a:pt x="163983" y="12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27696" y="2821637"/>
              <a:ext cx="37175" cy="242156"/>
            </a:xfrm>
            <a:custGeom>
              <a:avLst/>
              <a:gdLst/>
              <a:ahLst/>
              <a:cxnLst/>
              <a:rect l="0" t="0" r="0" b="0"/>
              <a:pathLst>
                <a:path w="37175" h="242156">
                  <a:moveTo>
                    <a:pt x="5589" y="0"/>
                  </a:moveTo>
                  <a:lnTo>
                    <a:pt x="0" y="16768"/>
                  </a:lnTo>
                  <a:lnTo>
                    <a:pt x="3494" y="37478"/>
                  </a:lnTo>
                  <a:lnTo>
                    <a:pt x="12377" y="75445"/>
                  </a:lnTo>
                  <a:lnTo>
                    <a:pt x="20967" y="130196"/>
                  </a:lnTo>
                  <a:lnTo>
                    <a:pt x="32760" y="186072"/>
                  </a:lnTo>
                  <a:lnTo>
                    <a:pt x="3717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54038" y="2990093"/>
              <a:ext cx="5589" cy="105286"/>
            </a:xfrm>
            <a:custGeom>
              <a:avLst/>
              <a:gdLst/>
              <a:ahLst/>
              <a:cxnLst/>
              <a:rect l="0" t="0" r="0" b="0"/>
              <a:pathLst>
                <a:path w="5589" h="105286">
                  <a:moveTo>
                    <a:pt x="5588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359626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75440" y="287427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11453" y="175311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422798" y="299009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80725" y="3021678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22839" y="2979564"/>
              <a:ext cx="94758" cy="294799"/>
            </a:xfrm>
            <a:custGeom>
              <a:avLst/>
              <a:gdLst/>
              <a:ahLst/>
              <a:cxnLst/>
              <a:rect l="0" t="0" r="0" b="0"/>
              <a:pathLst>
                <a:path w="94758" h="294799">
                  <a:moveTo>
                    <a:pt x="94757" y="0"/>
                  </a:moveTo>
                  <a:lnTo>
                    <a:pt x="80184" y="42692"/>
                  </a:lnTo>
                  <a:lnTo>
                    <a:pt x="55836" y="96003"/>
                  </a:lnTo>
                  <a:lnTo>
                    <a:pt x="33950" y="154578"/>
                  </a:lnTo>
                  <a:lnTo>
                    <a:pt x="18014" y="216278"/>
                  </a:lnTo>
                  <a:lnTo>
                    <a:pt x="3181" y="2752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54466" y="299009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75565" y="287427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0239" y="174558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29820" y="2895336"/>
              <a:ext cx="93145" cy="178986"/>
            </a:xfrm>
            <a:custGeom>
              <a:avLst/>
              <a:gdLst/>
              <a:ahLst/>
              <a:cxnLst/>
              <a:rect l="0" t="0" r="0" b="0"/>
              <a:pathLst>
                <a:path w="93145" h="178986">
                  <a:moveTo>
                    <a:pt x="51030" y="0"/>
                  </a:moveTo>
                  <a:lnTo>
                    <a:pt x="45440" y="16768"/>
                  </a:lnTo>
                  <a:lnTo>
                    <a:pt x="33338" y="31239"/>
                  </a:lnTo>
                  <a:lnTo>
                    <a:pt x="2562" y="65183"/>
                  </a:lnTo>
                  <a:lnTo>
                    <a:pt x="0" y="75041"/>
                  </a:lnTo>
                  <a:lnTo>
                    <a:pt x="3393" y="95353"/>
                  </a:lnTo>
                  <a:lnTo>
                    <a:pt x="15820" y="112959"/>
                  </a:lnTo>
                  <a:lnTo>
                    <a:pt x="77430" y="164780"/>
                  </a:lnTo>
                  <a:lnTo>
                    <a:pt x="9314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86134" y="2960251"/>
              <a:ext cx="93187" cy="156185"/>
            </a:xfrm>
            <a:custGeom>
              <a:avLst/>
              <a:gdLst/>
              <a:ahLst/>
              <a:cxnLst/>
              <a:rect l="0" t="0" r="0" b="0"/>
              <a:pathLst>
                <a:path w="93187" h="156185">
                  <a:moveTo>
                    <a:pt x="0" y="40370"/>
                  </a:moveTo>
                  <a:lnTo>
                    <a:pt x="37479" y="48704"/>
                  </a:lnTo>
                  <a:lnTo>
                    <a:pt x="61111" y="47584"/>
                  </a:lnTo>
                  <a:lnTo>
                    <a:pt x="83313" y="39287"/>
                  </a:lnTo>
                  <a:lnTo>
                    <a:pt x="89468" y="31459"/>
                  </a:lnTo>
                  <a:lnTo>
                    <a:pt x="93186" y="10283"/>
                  </a:lnTo>
                  <a:lnTo>
                    <a:pt x="89030" y="3935"/>
                  </a:lnTo>
                  <a:lnTo>
                    <a:pt x="81581" y="872"/>
                  </a:lnTo>
                  <a:lnTo>
                    <a:pt x="71935" y="0"/>
                  </a:lnTo>
                  <a:lnTo>
                    <a:pt x="54978" y="5271"/>
                  </a:lnTo>
                  <a:lnTo>
                    <a:pt x="25028" y="27718"/>
                  </a:lnTo>
                  <a:lnTo>
                    <a:pt x="21365" y="36615"/>
                  </a:lnTo>
                  <a:lnTo>
                    <a:pt x="20414" y="58978"/>
                  </a:lnTo>
                  <a:lnTo>
                    <a:pt x="26456" y="92287"/>
                  </a:lnTo>
                  <a:lnTo>
                    <a:pt x="46214" y="132644"/>
                  </a:lnTo>
                  <a:lnTo>
                    <a:pt x="63172" y="156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456885" y="2947612"/>
              <a:ext cx="100800" cy="179352"/>
            </a:xfrm>
            <a:custGeom>
              <a:avLst/>
              <a:gdLst/>
              <a:ahLst/>
              <a:cxnLst/>
              <a:rect l="0" t="0" r="0" b="0"/>
              <a:pathLst>
                <a:path w="100800" h="179352">
                  <a:moveTo>
                    <a:pt x="29291" y="95123"/>
                  </a:moveTo>
                  <a:lnTo>
                    <a:pt x="73254" y="74880"/>
                  </a:lnTo>
                  <a:lnTo>
                    <a:pt x="97949" y="55720"/>
                  </a:lnTo>
                  <a:lnTo>
                    <a:pt x="100799" y="47797"/>
                  </a:lnTo>
                  <a:lnTo>
                    <a:pt x="97727" y="29636"/>
                  </a:lnTo>
                  <a:lnTo>
                    <a:pt x="82844" y="5270"/>
                  </a:lnTo>
                  <a:lnTo>
                    <a:pt x="75522" y="1296"/>
                  </a:lnTo>
                  <a:lnTo>
                    <a:pt x="58027" y="0"/>
                  </a:lnTo>
                  <a:lnTo>
                    <a:pt x="41673" y="6443"/>
                  </a:lnTo>
                  <a:lnTo>
                    <a:pt x="34036" y="11437"/>
                  </a:lnTo>
                  <a:lnTo>
                    <a:pt x="22431" y="26344"/>
                  </a:lnTo>
                  <a:lnTo>
                    <a:pt x="5449" y="70099"/>
                  </a:lnTo>
                  <a:lnTo>
                    <a:pt x="0" y="110066"/>
                  </a:lnTo>
                  <a:lnTo>
                    <a:pt x="4965" y="134520"/>
                  </a:lnTo>
                  <a:lnTo>
                    <a:pt x="9564" y="145954"/>
                  </a:lnTo>
                  <a:lnTo>
                    <a:pt x="24033" y="161778"/>
                  </a:lnTo>
                  <a:lnTo>
                    <a:pt x="40992" y="171541"/>
                  </a:lnTo>
                  <a:lnTo>
                    <a:pt x="71405" y="179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639114" y="2959091"/>
              <a:ext cx="139118" cy="338275"/>
            </a:xfrm>
            <a:custGeom>
              <a:avLst/>
              <a:gdLst/>
              <a:ahLst/>
              <a:cxnLst/>
              <a:rect l="0" t="0" r="0" b="0"/>
              <a:pathLst>
                <a:path w="139118" h="338275">
                  <a:moveTo>
                    <a:pt x="4990" y="157344"/>
                  </a:moveTo>
                  <a:lnTo>
                    <a:pt x="13323" y="211488"/>
                  </a:lnTo>
                  <a:lnTo>
                    <a:pt x="15084" y="266435"/>
                  </a:lnTo>
                  <a:lnTo>
                    <a:pt x="26913" y="324914"/>
                  </a:lnTo>
                  <a:lnTo>
                    <a:pt x="31111" y="338274"/>
                  </a:lnTo>
                  <a:lnTo>
                    <a:pt x="18112" y="279550"/>
                  </a:lnTo>
                  <a:lnTo>
                    <a:pt x="10441" y="221128"/>
                  </a:lnTo>
                  <a:lnTo>
                    <a:pt x="0" y="161668"/>
                  </a:lnTo>
                  <a:lnTo>
                    <a:pt x="3658" y="101743"/>
                  </a:lnTo>
                  <a:lnTo>
                    <a:pt x="4727" y="39516"/>
                  </a:lnTo>
                  <a:lnTo>
                    <a:pt x="11112" y="16849"/>
                  </a:lnTo>
                  <a:lnTo>
                    <a:pt x="16090" y="7528"/>
                  </a:lnTo>
                  <a:lnTo>
                    <a:pt x="22918" y="2485"/>
                  </a:lnTo>
                  <a:lnTo>
                    <a:pt x="30981" y="292"/>
                  </a:lnTo>
                  <a:lnTo>
                    <a:pt x="39864" y="0"/>
                  </a:lnTo>
                  <a:lnTo>
                    <a:pt x="59094" y="5915"/>
                  </a:lnTo>
                  <a:lnTo>
                    <a:pt x="86531" y="22399"/>
                  </a:lnTo>
                  <a:lnTo>
                    <a:pt x="116763" y="48930"/>
                  </a:lnTo>
                  <a:lnTo>
                    <a:pt x="132604" y="75308"/>
                  </a:lnTo>
                  <a:lnTo>
                    <a:pt x="139117" y="110940"/>
                  </a:lnTo>
                  <a:lnTo>
                    <a:pt x="135459" y="145544"/>
                  </a:lnTo>
                  <a:lnTo>
                    <a:pt x="123807" y="164188"/>
                  </a:lnTo>
                  <a:lnTo>
                    <a:pt x="115787" y="172435"/>
                  </a:lnTo>
                  <a:lnTo>
                    <a:pt x="60192" y="195090"/>
                  </a:lnTo>
                  <a:lnTo>
                    <a:pt x="47104" y="199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66775" y="3463875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6074" y="137270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885637" y="33270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43565" y="3295419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0335" y="171672"/>
                  </a:lnTo>
                  <a:lnTo>
                    <a:pt x="10490" y="233692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59337" y="343229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0053" y="3119"/>
                  </a:lnTo>
                  <a:lnTo>
                    <a:pt x="76512" y="14654"/>
                  </a:lnTo>
                  <a:lnTo>
                    <a:pt x="1933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17740" y="3295419"/>
              <a:ext cx="159220" cy="259926"/>
            </a:xfrm>
            <a:custGeom>
              <a:avLst/>
              <a:gdLst/>
              <a:ahLst/>
              <a:cxnLst/>
              <a:rect l="0" t="0" r="0" b="0"/>
              <a:pathLst>
                <a:path w="159220" h="259926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44119"/>
                  </a:lnTo>
                  <a:lnTo>
                    <a:pt x="4796" y="196967"/>
                  </a:lnTo>
                  <a:lnTo>
                    <a:pt x="3060" y="212713"/>
                  </a:lnTo>
                  <a:lnTo>
                    <a:pt x="4234" y="211999"/>
                  </a:lnTo>
                  <a:lnTo>
                    <a:pt x="29994" y="153303"/>
                  </a:lnTo>
                  <a:lnTo>
                    <a:pt x="45844" y="141054"/>
                  </a:lnTo>
                  <a:lnTo>
                    <a:pt x="54985" y="136150"/>
                  </a:lnTo>
                  <a:lnTo>
                    <a:pt x="74499" y="133821"/>
                  </a:lnTo>
                  <a:lnTo>
                    <a:pt x="94871" y="137855"/>
                  </a:lnTo>
                  <a:lnTo>
                    <a:pt x="115623" y="147447"/>
                  </a:lnTo>
                  <a:lnTo>
                    <a:pt x="141448" y="171590"/>
                  </a:lnTo>
                  <a:lnTo>
                    <a:pt x="158328" y="200970"/>
                  </a:lnTo>
                  <a:lnTo>
                    <a:pt x="159219" y="211189"/>
                  </a:lnTo>
                  <a:lnTo>
                    <a:pt x="153971" y="231902"/>
                  </a:lnTo>
                  <a:lnTo>
                    <a:pt x="140720" y="246567"/>
                  </a:lnTo>
                  <a:lnTo>
                    <a:pt x="132273" y="252116"/>
                  </a:lnTo>
                  <a:lnTo>
                    <a:pt x="98028" y="259925"/>
                  </a:lnTo>
                  <a:lnTo>
                    <a:pt x="63835" y="256649"/>
                  </a:lnTo>
                  <a:lnTo>
                    <a:pt x="48407" y="248208"/>
                  </a:lnTo>
                  <a:lnTo>
                    <a:pt x="3115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29121" y="3389074"/>
              <a:ext cx="146154" cy="169565"/>
            </a:xfrm>
            <a:custGeom>
              <a:avLst/>
              <a:gdLst/>
              <a:ahLst/>
              <a:cxnLst/>
              <a:rect l="0" t="0" r="0" b="0"/>
              <a:pathLst>
                <a:path w="146154" h="169565">
                  <a:moveTo>
                    <a:pt x="93511" y="64273"/>
                  </a:moveTo>
                  <a:lnTo>
                    <a:pt x="73267" y="20310"/>
                  </a:lnTo>
                  <a:lnTo>
                    <a:pt x="57608" y="6519"/>
                  </a:lnTo>
                  <a:lnTo>
                    <a:pt x="48518" y="1204"/>
                  </a:lnTo>
                  <a:lnTo>
                    <a:pt x="40120" y="0"/>
                  </a:lnTo>
                  <a:lnTo>
                    <a:pt x="24548" y="4902"/>
                  </a:lnTo>
                  <a:lnTo>
                    <a:pt x="12948" y="17998"/>
                  </a:lnTo>
                  <a:lnTo>
                    <a:pt x="5063" y="36687"/>
                  </a:lnTo>
                  <a:lnTo>
                    <a:pt x="0" y="86813"/>
                  </a:lnTo>
                  <a:lnTo>
                    <a:pt x="2243" y="124763"/>
                  </a:lnTo>
                  <a:lnTo>
                    <a:pt x="8494" y="146140"/>
                  </a:lnTo>
                  <a:lnTo>
                    <a:pt x="19070" y="163439"/>
                  </a:lnTo>
                  <a:lnTo>
                    <a:pt x="26337" y="167818"/>
                  </a:lnTo>
                  <a:lnTo>
                    <a:pt x="43768" y="169564"/>
                  </a:lnTo>
                  <a:lnTo>
                    <a:pt x="60094" y="163321"/>
                  </a:lnTo>
                  <a:lnTo>
                    <a:pt x="75150" y="151578"/>
                  </a:lnTo>
                  <a:lnTo>
                    <a:pt x="89640" y="134661"/>
                  </a:lnTo>
                  <a:lnTo>
                    <a:pt x="93270" y="125236"/>
                  </a:lnTo>
                  <a:lnTo>
                    <a:pt x="94184" y="105406"/>
                  </a:lnTo>
                  <a:lnTo>
                    <a:pt x="87578" y="63862"/>
                  </a:lnTo>
                  <a:lnTo>
                    <a:pt x="88386" y="63999"/>
                  </a:lnTo>
                  <a:lnTo>
                    <a:pt x="113455" y="121608"/>
                  </a:lnTo>
                  <a:lnTo>
                    <a:pt x="146153" y="148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44848" y="3253305"/>
              <a:ext cx="14656" cy="294799"/>
            </a:xfrm>
            <a:custGeom>
              <a:avLst/>
              <a:gdLst/>
              <a:ahLst/>
              <a:cxnLst/>
              <a:rect l="0" t="0" r="0" b="0"/>
              <a:pathLst>
                <a:path w="14656" h="294799">
                  <a:moveTo>
                    <a:pt x="14655" y="0"/>
                  </a:moveTo>
                  <a:lnTo>
                    <a:pt x="0" y="43963"/>
                  </a:lnTo>
                  <a:lnTo>
                    <a:pt x="2098" y="100234"/>
                  </a:lnTo>
                  <a:lnTo>
                    <a:pt x="3725" y="160743"/>
                  </a:lnTo>
                  <a:lnTo>
                    <a:pt x="9636" y="223085"/>
                  </a:lnTo>
                  <a:lnTo>
                    <a:pt x="13993" y="282119"/>
                  </a:lnTo>
                  <a:lnTo>
                    <a:pt x="1465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52719" y="3416924"/>
              <a:ext cx="159468" cy="141709"/>
            </a:xfrm>
            <a:custGeom>
              <a:avLst/>
              <a:gdLst/>
              <a:ahLst/>
              <a:cxnLst/>
              <a:rect l="0" t="0" r="0" b="0"/>
              <a:pathLst>
                <a:path w="159468" h="141709">
                  <a:moveTo>
                    <a:pt x="117354" y="57480"/>
                  </a:moveTo>
                  <a:lnTo>
                    <a:pt x="102699" y="13517"/>
                  </a:lnTo>
                  <a:lnTo>
                    <a:pt x="95885" y="7115"/>
                  </a:lnTo>
                  <a:lnTo>
                    <a:pt x="75837" y="0"/>
                  </a:lnTo>
                  <a:lnTo>
                    <a:pt x="54447" y="3077"/>
                  </a:lnTo>
                  <a:lnTo>
                    <a:pt x="43831" y="7173"/>
                  </a:lnTo>
                  <a:lnTo>
                    <a:pt x="28914" y="21083"/>
                  </a:lnTo>
                  <a:lnTo>
                    <a:pt x="4217" y="58609"/>
                  </a:lnTo>
                  <a:lnTo>
                    <a:pt x="0" y="82158"/>
                  </a:lnTo>
                  <a:lnTo>
                    <a:pt x="3196" y="107053"/>
                  </a:lnTo>
                  <a:lnTo>
                    <a:pt x="12414" y="129815"/>
                  </a:lnTo>
                  <a:lnTo>
                    <a:pt x="20488" y="136119"/>
                  </a:lnTo>
                  <a:lnTo>
                    <a:pt x="41937" y="140004"/>
                  </a:lnTo>
                  <a:lnTo>
                    <a:pt x="60828" y="134711"/>
                  </a:lnTo>
                  <a:lnTo>
                    <a:pt x="69141" y="130025"/>
                  </a:lnTo>
                  <a:lnTo>
                    <a:pt x="81498" y="115458"/>
                  </a:lnTo>
                  <a:lnTo>
                    <a:pt x="86431" y="106661"/>
                  </a:lnTo>
                  <a:lnTo>
                    <a:pt x="92059" y="104305"/>
                  </a:lnTo>
                  <a:lnTo>
                    <a:pt x="98151" y="106244"/>
                  </a:lnTo>
                  <a:lnTo>
                    <a:pt x="131636" y="133225"/>
                  </a:lnTo>
                  <a:lnTo>
                    <a:pt x="159467" y="14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44289" y="3414965"/>
              <a:ext cx="125826" cy="147542"/>
            </a:xfrm>
            <a:custGeom>
              <a:avLst/>
              <a:gdLst/>
              <a:ahLst/>
              <a:cxnLst/>
              <a:rect l="0" t="0" r="0" b="0"/>
              <a:pathLst>
                <a:path w="125826" h="147542">
                  <a:moveTo>
                    <a:pt x="10011" y="69967"/>
                  </a:moveTo>
                  <a:lnTo>
                    <a:pt x="4422" y="86735"/>
                  </a:lnTo>
                  <a:lnTo>
                    <a:pt x="4797" y="104326"/>
                  </a:lnTo>
                  <a:lnTo>
                    <a:pt x="15391" y="147541"/>
                  </a:lnTo>
                  <a:lnTo>
                    <a:pt x="5362" y="113371"/>
                  </a:lnTo>
                  <a:lnTo>
                    <a:pt x="645" y="61817"/>
                  </a:lnTo>
                  <a:lnTo>
                    <a:pt x="0" y="34369"/>
                  </a:lnTo>
                  <a:lnTo>
                    <a:pt x="3337" y="22839"/>
                  </a:lnTo>
                  <a:lnTo>
                    <a:pt x="16404" y="3787"/>
                  </a:lnTo>
                  <a:lnTo>
                    <a:pt x="24801" y="111"/>
                  </a:lnTo>
                  <a:lnTo>
                    <a:pt x="33909" y="0"/>
                  </a:lnTo>
                  <a:lnTo>
                    <a:pt x="52218" y="6115"/>
                  </a:lnTo>
                  <a:lnTo>
                    <a:pt x="90280" y="35707"/>
                  </a:lnTo>
                  <a:lnTo>
                    <a:pt x="106065" y="61766"/>
                  </a:lnTo>
                  <a:lnTo>
                    <a:pt x="120708" y="102012"/>
                  </a:lnTo>
                  <a:lnTo>
                    <a:pt x="125825" y="14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04029" y="3387403"/>
              <a:ext cx="102956" cy="181758"/>
            </a:xfrm>
            <a:custGeom>
              <a:avLst/>
              <a:gdLst/>
              <a:ahLst/>
              <a:cxnLst/>
              <a:rect l="0" t="0" r="0" b="0"/>
              <a:pathLst>
                <a:path w="102956" h="181758">
                  <a:moveTo>
                    <a:pt x="102955" y="13301"/>
                  </a:moveTo>
                  <a:lnTo>
                    <a:pt x="91777" y="2123"/>
                  </a:lnTo>
                  <a:lnTo>
                    <a:pt x="83804" y="0"/>
                  </a:lnTo>
                  <a:lnTo>
                    <a:pt x="62468" y="761"/>
                  </a:lnTo>
                  <a:lnTo>
                    <a:pt x="43627" y="8118"/>
                  </a:lnTo>
                  <a:lnTo>
                    <a:pt x="35327" y="13355"/>
                  </a:lnTo>
                  <a:lnTo>
                    <a:pt x="22985" y="28533"/>
                  </a:lnTo>
                  <a:lnTo>
                    <a:pt x="5531" y="66873"/>
                  </a:lnTo>
                  <a:lnTo>
                    <a:pt x="0" y="103394"/>
                  </a:lnTo>
                  <a:lnTo>
                    <a:pt x="4945" y="127042"/>
                  </a:lnTo>
                  <a:lnTo>
                    <a:pt x="16111" y="148080"/>
                  </a:lnTo>
                  <a:lnTo>
                    <a:pt x="32772" y="165230"/>
                  </a:lnTo>
                  <a:lnTo>
                    <a:pt x="51876" y="174412"/>
                  </a:lnTo>
                  <a:lnTo>
                    <a:pt x="81898" y="18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66162" y="3392738"/>
              <a:ext cx="130853" cy="193140"/>
            </a:xfrm>
            <a:custGeom>
              <a:avLst/>
              <a:gdLst/>
              <a:ahLst/>
              <a:cxnLst/>
              <a:rect l="0" t="0" r="0" b="0"/>
              <a:pathLst>
                <a:path w="130853" h="193140">
                  <a:moveTo>
                    <a:pt x="25050" y="92194"/>
                  </a:moveTo>
                  <a:lnTo>
                    <a:pt x="84991" y="73066"/>
                  </a:lnTo>
                  <a:lnTo>
                    <a:pt x="125939" y="42391"/>
                  </a:lnTo>
                  <a:lnTo>
                    <a:pt x="129744" y="33256"/>
                  </a:lnTo>
                  <a:lnTo>
                    <a:pt x="130852" y="10627"/>
                  </a:lnTo>
                  <a:lnTo>
                    <a:pt x="126001" y="3891"/>
                  </a:lnTo>
                  <a:lnTo>
                    <a:pt x="118087" y="570"/>
                  </a:lnTo>
                  <a:lnTo>
                    <a:pt x="97986" y="0"/>
                  </a:lnTo>
                  <a:lnTo>
                    <a:pt x="77353" y="3646"/>
                  </a:lnTo>
                  <a:lnTo>
                    <a:pt x="51597" y="17865"/>
                  </a:lnTo>
                  <a:lnTo>
                    <a:pt x="29146" y="42484"/>
                  </a:lnTo>
                  <a:lnTo>
                    <a:pt x="1151" y="102980"/>
                  </a:lnTo>
                  <a:lnTo>
                    <a:pt x="0" y="123894"/>
                  </a:lnTo>
                  <a:lnTo>
                    <a:pt x="4558" y="143718"/>
                  </a:lnTo>
                  <a:lnTo>
                    <a:pt x="14383" y="160327"/>
                  </a:lnTo>
                  <a:lnTo>
                    <a:pt x="38657" y="182832"/>
                  </a:lnTo>
                  <a:lnTo>
                    <a:pt x="61123" y="190969"/>
                  </a:lnTo>
                  <a:lnTo>
                    <a:pt x="73665" y="193139"/>
                  </a:lnTo>
                  <a:lnTo>
                    <a:pt x="93840" y="189311"/>
                  </a:lnTo>
                  <a:lnTo>
                    <a:pt x="119807" y="176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551430" y="3227233"/>
              <a:ext cx="150046" cy="348458"/>
            </a:xfrm>
            <a:custGeom>
              <a:avLst/>
              <a:gdLst/>
              <a:ahLst/>
              <a:cxnLst/>
              <a:rect l="0" t="0" r="0" b="0"/>
              <a:pathLst>
                <a:path w="150046" h="348458">
                  <a:moveTo>
                    <a:pt x="92466" y="194528"/>
                  </a:moveTo>
                  <a:lnTo>
                    <a:pt x="81288" y="183350"/>
                  </a:lnTo>
                  <a:lnTo>
                    <a:pt x="74485" y="181227"/>
                  </a:lnTo>
                  <a:lnTo>
                    <a:pt x="57568" y="181987"/>
                  </a:lnTo>
                  <a:lnTo>
                    <a:pt x="41471" y="189344"/>
                  </a:lnTo>
                  <a:lnTo>
                    <a:pt x="33903" y="194582"/>
                  </a:lnTo>
                  <a:lnTo>
                    <a:pt x="22375" y="209760"/>
                  </a:lnTo>
                  <a:lnTo>
                    <a:pt x="5442" y="248100"/>
                  </a:lnTo>
                  <a:lnTo>
                    <a:pt x="0" y="284621"/>
                  </a:lnTo>
                  <a:lnTo>
                    <a:pt x="3978" y="319488"/>
                  </a:lnTo>
                  <a:lnTo>
                    <a:pt x="12583" y="338194"/>
                  </a:lnTo>
                  <a:lnTo>
                    <a:pt x="18154" y="346457"/>
                  </a:lnTo>
                  <a:lnTo>
                    <a:pt x="24207" y="348457"/>
                  </a:lnTo>
                  <a:lnTo>
                    <a:pt x="30583" y="346280"/>
                  </a:lnTo>
                  <a:lnTo>
                    <a:pt x="79855" y="306680"/>
                  </a:lnTo>
                  <a:lnTo>
                    <a:pt x="99258" y="277672"/>
                  </a:lnTo>
                  <a:lnTo>
                    <a:pt x="120050" y="218735"/>
                  </a:lnTo>
                  <a:lnTo>
                    <a:pt x="138024" y="163358"/>
                  </a:lnTo>
                  <a:lnTo>
                    <a:pt x="144879" y="111336"/>
                  </a:lnTo>
                  <a:lnTo>
                    <a:pt x="150045" y="52186"/>
                  </a:lnTo>
                  <a:lnTo>
                    <a:pt x="140495" y="6014"/>
                  </a:lnTo>
                  <a:lnTo>
                    <a:pt x="136183" y="1002"/>
                  </a:lnTo>
                  <a:lnTo>
                    <a:pt x="130970" y="0"/>
                  </a:lnTo>
                  <a:lnTo>
                    <a:pt x="125155" y="1672"/>
                  </a:lnTo>
                  <a:lnTo>
                    <a:pt x="120108" y="6296"/>
                  </a:lnTo>
                  <a:lnTo>
                    <a:pt x="111380" y="20792"/>
                  </a:lnTo>
                  <a:lnTo>
                    <a:pt x="104651" y="68270"/>
                  </a:lnTo>
                  <a:lnTo>
                    <a:pt x="106442" y="129641"/>
                  </a:lnTo>
                  <a:lnTo>
                    <a:pt x="117714" y="192759"/>
                  </a:lnTo>
                  <a:lnTo>
                    <a:pt x="131205" y="253147"/>
                  </a:lnTo>
                  <a:lnTo>
                    <a:pt x="142015" y="300777"/>
                  </a:lnTo>
                  <a:lnTo>
                    <a:pt x="145108" y="320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1347647" y="1052849"/>
            <a:ext cx="315856" cy="275914"/>
            <a:chOff x="1347647" y="1052849"/>
            <a:chExt cx="315856" cy="275914"/>
          </a:xfrm>
        </p:grpSpPr>
        <p:sp>
          <p:nvSpPr>
            <p:cNvPr id="141" name="Freeform 140"/>
            <p:cNvSpPr/>
            <p:nvPr/>
          </p:nvSpPr>
          <p:spPr>
            <a:xfrm>
              <a:off x="1484518" y="1052849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26473" y="26387"/>
                  </a:lnTo>
                  <a:lnTo>
                    <a:pt x="15772" y="63450"/>
                  </a:lnTo>
                  <a:lnTo>
                    <a:pt x="11564" y="124664"/>
                  </a:lnTo>
                  <a:lnTo>
                    <a:pt x="10733" y="182163"/>
                  </a:lnTo>
                  <a:lnTo>
                    <a:pt x="2222" y="23806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95046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347647" y="1211066"/>
              <a:ext cx="315856" cy="10240"/>
            </a:xfrm>
            <a:custGeom>
              <a:avLst/>
              <a:gdLst/>
              <a:ahLst/>
              <a:cxnLst/>
              <a:rect l="0" t="0" r="0" b="0"/>
              <a:pathLst>
                <a:path w="315856" h="10240">
                  <a:moveTo>
                    <a:pt x="315855" y="10239"/>
                  </a:moveTo>
                  <a:lnTo>
                    <a:pt x="257238" y="1174"/>
                  </a:lnTo>
                  <a:lnTo>
                    <a:pt x="195829" y="0"/>
                  </a:lnTo>
                  <a:lnTo>
                    <a:pt x="137425" y="2888"/>
                  </a:lnTo>
                  <a:lnTo>
                    <a:pt x="88682" y="8061"/>
                  </a:lnTo>
                  <a:lnTo>
                    <a:pt x="39144" y="9594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947772" y="983179"/>
            <a:ext cx="431669" cy="364469"/>
            <a:chOff x="1947772" y="983179"/>
            <a:chExt cx="431669" cy="364469"/>
          </a:xfrm>
        </p:grpSpPr>
        <p:sp>
          <p:nvSpPr>
            <p:cNvPr id="145" name="Freeform 144"/>
            <p:cNvSpPr/>
            <p:nvPr/>
          </p:nvSpPr>
          <p:spPr>
            <a:xfrm>
              <a:off x="1947772" y="983179"/>
              <a:ext cx="31586" cy="364469"/>
            </a:xfrm>
            <a:custGeom>
              <a:avLst/>
              <a:gdLst/>
              <a:ahLst/>
              <a:cxnLst/>
              <a:rect l="0" t="0" r="0" b="0"/>
              <a:pathLst>
                <a:path w="31586" h="364469">
                  <a:moveTo>
                    <a:pt x="31585" y="17028"/>
                  </a:moveTo>
                  <a:lnTo>
                    <a:pt x="25996" y="260"/>
                  </a:lnTo>
                  <a:lnTo>
                    <a:pt x="24349" y="0"/>
                  </a:lnTo>
                  <a:lnTo>
                    <a:pt x="21490" y="45360"/>
                  </a:lnTo>
                  <a:lnTo>
                    <a:pt x="19972" y="97320"/>
                  </a:lnTo>
                  <a:lnTo>
                    <a:pt x="12740" y="148832"/>
                  </a:lnTo>
                  <a:lnTo>
                    <a:pt x="11184" y="197630"/>
                  </a:lnTo>
                  <a:lnTo>
                    <a:pt x="10658" y="260933"/>
                  </a:lnTo>
                  <a:lnTo>
                    <a:pt x="9384" y="323393"/>
                  </a:lnTo>
                  <a:lnTo>
                    <a:pt x="0" y="364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147813" y="1002909"/>
              <a:ext cx="231628" cy="335730"/>
            </a:xfrm>
            <a:custGeom>
              <a:avLst/>
              <a:gdLst/>
              <a:ahLst/>
              <a:cxnLst/>
              <a:rect l="0" t="0" r="0" b="0"/>
              <a:pathLst>
                <a:path w="231628" h="335730">
                  <a:moveTo>
                    <a:pt x="0" y="81526"/>
                  </a:moveTo>
                  <a:lnTo>
                    <a:pt x="9575" y="57479"/>
                  </a:lnTo>
                  <a:lnTo>
                    <a:pt x="39403" y="21933"/>
                  </a:lnTo>
                  <a:lnTo>
                    <a:pt x="65487" y="6417"/>
                  </a:lnTo>
                  <a:lnTo>
                    <a:pt x="101032" y="0"/>
                  </a:lnTo>
                  <a:lnTo>
                    <a:pt x="121332" y="4738"/>
                  </a:lnTo>
                  <a:lnTo>
                    <a:pt x="138153" y="15812"/>
                  </a:lnTo>
                  <a:lnTo>
                    <a:pt x="160777" y="42948"/>
                  </a:lnTo>
                  <a:lnTo>
                    <a:pt x="175182" y="67110"/>
                  </a:lnTo>
                  <a:lnTo>
                    <a:pt x="185267" y="112609"/>
                  </a:lnTo>
                  <a:lnTo>
                    <a:pt x="187504" y="170811"/>
                  </a:lnTo>
                  <a:lnTo>
                    <a:pt x="174748" y="233793"/>
                  </a:lnTo>
                  <a:lnTo>
                    <a:pt x="152888" y="287685"/>
                  </a:lnTo>
                  <a:lnTo>
                    <a:pt x="139700" y="311192"/>
                  </a:lnTo>
                  <a:lnTo>
                    <a:pt x="119801" y="327099"/>
                  </a:lnTo>
                  <a:lnTo>
                    <a:pt x="96529" y="335729"/>
                  </a:lnTo>
                  <a:lnTo>
                    <a:pt x="74487" y="335665"/>
                  </a:lnTo>
                  <a:lnTo>
                    <a:pt x="66036" y="331670"/>
                  </a:lnTo>
                  <a:lnTo>
                    <a:pt x="53526" y="317873"/>
                  </a:lnTo>
                  <a:lnTo>
                    <a:pt x="47186" y="296923"/>
                  </a:lnTo>
                  <a:lnTo>
                    <a:pt x="45538" y="273184"/>
                  </a:lnTo>
                  <a:lnTo>
                    <a:pt x="48705" y="250935"/>
                  </a:lnTo>
                  <a:lnTo>
                    <a:pt x="55867" y="242429"/>
                  </a:lnTo>
                  <a:lnTo>
                    <a:pt x="79422" y="229857"/>
                  </a:lnTo>
                  <a:lnTo>
                    <a:pt x="106268" y="226610"/>
                  </a:lnTo>
                  <a:lnTo>
                    <a:pt x="132628" y="230235"/>
                  </a:lnTo>
                  <a:lnTo>
                    <a:pt x="194544" y="258098"/>
                  </a:lnTo>
                  <a:lnTo>
                    <a:pt x="231627" y="281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8854466" y="3421761"/>
            <a:ext cx="94758" cy="10530"/>
          </a:xfrm>
          <a:custGeom>
            <a:avLst/>
            <a:gdLst/>
            <a:ahLst/>
            <a:cxnLst/>
            <a:rect l="0" t="0" r="0" b="0"/>
            <a:pathLst>
              <a:path w="94758" h="10530">
                <a:moveTo>
                  <a:pt x="94757" y="0"/>
                </a:moveTo>
                <a:lnTo>
                  <a:pt x="40612" y="0"/>
                </a:lnTo>
                <a:lnTo>
                  <a:pt x="18050" y="1170"/>
                </a:lnTo>
                <a:lnTo>
                  <a:pt x="12033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8222757" y="3800787"/>
            <a:ext cx="1094964" cy="673825"/>
            <a:chOff x="8222757" y="3800787"/>
            <a:chExt cx="1094964" cy="673825"/>
          </a:xfrm>
        </p:grpSpPr>
        <p:sp>
          <p:nvSpPr>
            <p:cNvPr id="149" name="Freeform 148"/>
            <p:cNvSpPr/>
            <p:nvPr/>
          </p:nvSpPr>
          <p:spPr>
            <a:xfrm>
              <a:off x="8319708" y="3832373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070" y="186071"/>
                  </a:lnTo>
                  <a:lnTo>
                    <a:pt x="11402" y="242169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222757" y="3948186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6425" y="11453"/>
                  </a:lnTo>
                  <a:lnTo>
                    <a:pt x="93605" y="28198"/>
                  </a:lnTo>
                  <a:lnTo>
                    <a:pt x="36210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446571" y="4000829"/>
              <a:ext cx="93201" cy="135213"/>
            </a:xfrm>
            <a:custGeom>
              <a:avLst/>
              <a:gdLst/>
              <a:ahLst/>
              <a:cxnLst/>
              <a:rect l="0" t="0" r="0" b="0"/>
              <a:pathLst>
                <a:path w="93201" h="135213">
                  <a:moveTo>
                    <a:pt x="60455" y="10528"/>
                  </a:moveTo>
                  <a:lnTo>
                    <a:pt x="36408" y="20104"/>
                  </a:lnTo>
                  <a:lnTo>
                    <a:pt x="22081" y="30772"/>
                  </a:lnTo>
                  <a:lnTo>
                    <a:pt x="6451" y="55521"/>
                  </a:lnTo>
                  <a:lnTo>
                    <a:pt x="0" y="90670"/>
                  </a:lnTo>
                  <a:lnTo>
                    <a:pt x="3678" y="125131"/>
                  </a:lnTo>
                  <a:lnTo>
                    <a:pt x="9736" y="131384"/>
                  </a:lnTo>
                  <a:lnTo>
                    <a:pt x="18453" y="134382"/>
                  </a:lnTo>
                  <a:lnTo>
                    <a:pt x="28944" y="135212"/>
                  </a:lnTo>
                  <a:lnTo>
                    <a:pt x="46840" y="129894"/>
                  </a:lnTo>
                  <a:lnTo>
                    <a:pt x="54888" y="125200"/>
                  </a:lnTo>
                  <a:lnTo>
                    <a:pt x="66949" y="110627"/>
                  </a:lnTo>
                  <a:lnTo>
                    <a:pt x="92896" y="62488"/>
                  </a:lnTo>
                  <a:lnTo>
                    <a:pt x="93200" y="41810"/>
                  </a:lnTo>
                  <a:lnTo>
                    <a:pt x="83197" y="24041"/>
                  </a:lnTo>
                  <a:lnTo>
                    <a:pt x="60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728192" y="3853430"/>
              <a:ext cx="142579" cy="273742"/>
            </a:xfrm>
            <a:custGeom>
              <a:avLst/>
              <a:gdLst/>
              <a:ahLst/>
              <a:cxnLst/>
              <a:rect l="0" t="0" r="0" b="0"/>
              <a:pathLst>
                <a:path w="142579" h="273742">
                  <a:moveTo>
                    <a:pt x="10461" y="0"/>
                  </a:moveTo>
                  <a:lnTo>
                    <a:pt x="4871" y="16767"/>
                  </a:lnTo>
                  <a:lnTo>
                    <a:pt x="5247" y="34358"/>
                  </a:lnTo>
                  <a:lnTo>
                    <a:pt x="6974" y="55044"/>
                  </a:lnTo>
                  <a:lnTo>
                    <a:pt x="1670" y="109572"/>
                  </a:lnTo>
                  <a:lnTo>
                    <a:pt x="275" y="170732"/>
                  </a:lnTo>
                  <a:lnTo>
                    <a:pt x="0" y="218515"/>
                  </a:lnTo>
                  <a:lnTo>
                    <a:pt x="3065" y="192599"/>
                  </a:lnTo>
                  <a:lnTo>
                    <a:pt x="9514" y="170997"/>
                  </a:lnTo>
                  <a:lnTo>
                    <a:pt x="20179" y="153597"/>
                  </a:lnTo>
                  <a:lnTo>
                    <a:pt x="35837" y="141185"/>
                  </a:lnTo>
                  <a:lnTo>
                    <a:pt x="44925" y="136237"/>
                  </a:lnTo>
                  <a:lnTo>
                    <a:pt x="54495" y="135278"/>
                  </a:lnTo>
                  <a:lnTo>
                    <a:pt x="74485" y="140452"/>
                  </a:lnTo>
                  <a:lnTo>
                    <a:pt x="105470" y="156519"/>
                  </a:lnTo>
                  <a:lnTo>
                    <a:pt x="131288" y="181686"/>
                  </a:lnTo>
                  <a:lnTo>
                    <a:pt x="140201" y="204362"/>
                  </a:lnTo>
                  <a:lnTo>
                    <a:pt x="142578" y="216959"/>
                  </a:lnTo>
                  <a:lnTo>
                    <a:pt x="138979" y="237196"/>
                  </a:lnTo>
                  <a:lnTo>
                    <a:pt x="134745" y="245868"/>
                  </a:lnTo>
                  <a:lnTo>
                    <a:pt x="117561" y="258624"/>
                  </a:lnTo>
                  <a:lnTo>
                    <a:pt x="94326" y="267022"/>
                  </a:lnTo>
                  <a:lnTo>
                    <a:pt x="3151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924489" y="3990300"/>
              <a:ext cx="122737" cy="147458"/>
            </a:xfrm>
            <a:custGeom>
              <a:avLst/>
              <a:gdLst/>
              <a:ahLst/>
              <a:cxnLst/>
              <a:rect l="0" t="0" r="0" b="0"/>
              <a:pathLst>
                <a:path w="122737" h="147458">
                  <a:moveTo>
                    <a:pt x="87905" y="0"/>
                  </a:moveTo>
                  <a:lnTo>
                    <a:pt x="38353" y="20243"/>
                  </a:lnTo>
                  <a:lnTo>
                    <a:pt x="21818" y="35903"/>
                  </a:lnTo>
                  <a:lnTo>
                    <a:pt x="5933" y="67570"/>
                  </a:lnTo>
                  <a:lnTo>
                    <a:pt x="0" y="92032"/>
                  </a:lnTo>
                  <a:lnTo>
                    <a:pt x="1263" y="114603"/>
                  </a:lnTo>
                  <a:lnTo>
                    <a:pt x="11962" y="133213"/>
                  </a:lnTo>
                  <a:lnTo>
                    <a:pt x="19729" y="141451"/>
                  </a:lnTo>
                  <a:lnTo>
                    <a:pt x="29586" y="145774"/>
                  </a:lnTo>
                  <a:lnTo>
                    <a:pt x="53016" y="147457"/>
                  </a:lnTo>
                  <a:lnTo>
                    <a:pt x="72788" y="141185"/>
                  </a:lnTo>
                  <a:lnTo>
                    <a:pt x="104546" y="118096"/>
                  </a:lnTo>
                  <a:lnTo>
                    <a:pt x="120651" y="92313"/>
                  </a:lnTo>
                  <a:lnTo>
                    <a:pt x="122736" y="72614"/>
                  </a:lnTo>
                  <a:lnTo>
                    <a:pt x="114542" y="31371"/>
                  </a:lnTo>
                  <a:lnTo>
                    <a:pt x="105203" y="166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088288" y="3842901"/>
              <a:ext cx="18863" cy="305328"/>
            </a:xfrm>
            <a:custGeom>
              <a:avLst/>
              <a:gdLst/>
              <a:ahLst/>
              <a:cxnLst/>
              <a:rect l="0" t="0" r="0" b="0"/>
              <a:pathLst>
                <a:path w="18863" h="305328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7623" y="207034"/>
                  </a:lnTo>
                  <a:lnTo>
                    <a:pt x="18618" y="268190"/>
                  </a:lnTo>
                  <a:lnTo>
                    <a:pt x="1886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001865" y="3948186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25110" y="17959"/>
                  </a:lnTo>
                  <a:lnTo>
                    <a:pt x="62359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201907" y="3800787"/>
              <a:ext cx="115814" cy="305328"/>
            </a:xfrm>
            <a:custGeom>
              <a:avLst/>
              <a:gdLst/>
              <a:ahLst/>
              <a:cxnLst/>
              <a:rect l="0" t="0" r="0" b="0"/>
              <a:pathLst>
                <a:path w="115814" h="305328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16788" y="226871"/>
                  </a:lnTo>
                  <a:lnTo>
                    <a:pt x="18622" y="261673"/>
                  </a:lnTo>
                  <a:lnTo>
                    <a:pt x="17094" y="262186"/>
                  </a:lnTo>
                  <a:lnTo>
                    <a:pt x="14906" y="259019"/>
                  </a:lnTo>
                  <a:lnTo>
                    <a:pt x="11825" y="232204"/>
                  </a:lnTo>
                  <a:lnTo>
                    <a:pt x="16501" y="194624"/>
                  </a:lnTo>
                  <a:lnTo>
                    <a:pt x="21530" y="184731"/>
                  </a:lnTo>
                  <a:lnTo>
                    <a:pt x="36474" y="170620"/>
                  </a:lnTo>
                  <a:lnTo>
                    <a:pt x="45373" y="168729"/>
                  </a:lnTo>
                  <a:lnTo>
                    <a:pt x="64619" y="172867"/>
                  </a:lnTo>
                  <a:lnTo>
                    <a:pt x="72325" y="178416"/>
                  </a:lnTo>
                  <a:lnTo>
                    <a:pt x="84006" y="193940"/>
                  </a:lnTo>
                  <a:lnTo>
                    <a:pt x="108467" y="253073"/>
                  </a:lnTo>
                  <a:lnTo>
                    <a:pt x="11581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332336" y="4253513"/>
              <a:ext cx="196517" cy="221099"/>
            </a:xfrm>
            <a:custGeom>
              <a:avLst/>
              <a:gdLst/>
              <a:ahLst/>
              <a:cxnLst/>
              <a:rect l="0" t="0" r="0" b="0"/>
              <a:pathLst>
                <a:path w="196517" h="221099">
                  <a:moveTo>
                    <a:pt x="100991" y="0"/>
                  </a:moveTo>
                  <a:lnTo>
                    <a:pt x="57027" y="20243"/>
                  </a:lnTo>
                  <a:lnTo>
                    <a:pt x="10197" y="59898"/>
                  </a:lnTo>
                  <a:lnTo>
                    <a:pt x="2147" y="80044"/>
                  </a:lnTo>
                  <a:lnTo>
                    <a:pt x="0" y="91967"/>
                  </a:lnTo>
                  <a:lnTo>
                    <a:pt x="2078" y="101085"/>
                  </a:lnTo>
                  <a:lnTo>
                    <a:pt x="6972" y="108334"/>
                  </a:lnTo>
                  <a:lnTo>
                    <a:pt x="13746" y="114337"/>
                  </a:lnTo>
                  <a:lnTo>
                    <a:pt x="33748" y="121006"/>
                  </a:lnTo>
                  <a:lnTo>
                    <a:pt x="58237" y="122801"/>
                  </a:lnTo>
                  <a:lnTo>
                    <a:pt x="108966" y="120660"/>
                  </a:lnTo>
                  <a:lnTo>
                    <a:pt x="153129" y="130808"/>
                  </a:lnTo>
                  <a:lnTo>
                    <a:pt x="179480" y="146252"/>
                  </a:lnTo>
                  <a:lnTo>
                    <a:pt x="191636" y="162097"/>
                  </a:lnTo>
                  <a:lnTo>
                    <a:pt x="196516" y="171235"/>
                  </a:lnTo>
                  <a:lnTo>
                    <a:pt x="196259" y="178497"/>
                  </a:lnTo>
                  <a:lnTo>
                    <a:pt x="192579" y="184509"/>
                  </a:lnTo>
                  <a:lnTo>
                    <a:pt x="167045" y="208151"/>
                  </a:lnTo>
                  <a:lnTo>
                    <a:pt x="147116" y="215344"/>
                  </a:lnTo>
                  <a:lnTo>
                    <a:pt x="90604" y="219962"/>
                  </a:lnTo>
                  <a:lnTo>
                    <a:pt x="4834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601782" y="4337741"/>
              <a:ext cx="13303" cy="115814"/>
            </a:xfrm>
            <a:custGeom>
              <a:avLst/>
              <a:gdLst/>
              <a:ahLst/>
              <a:cxnLst/>
              <a:rect l="0" t="0" r="0" b="0"/>
              <a:pathLst>
                <a:path w="13303" h="115814">
                  <a:moveTo>
                    <a:pt x="0" y="0"/>
                  </a:moveTo>
                  <a:lnTo>
                    <a:pt x="2340" y="39687"/>
                  </a:lnTo>
                  <a:lnTo>
                    <a:pt x="13302" y="72980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91253" y="424298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709807" y="4145206"/>
              <a:ext cx="143986" cy="298225"/>
            </a:xfrm>
            <a:custGeom>
              <a:avLst/>
              <a:gdLst/>
              <a:ahLst/>
              <a:cxnLst/>
              <a:rect l="0" t="0" r="0" b="0"/>
              <a:pathLst>
                <a:path w="143986" h="298225">
                  <a:moveTo>
                    <a:pt x="92016" y="139892"/>
                  </a:moveTo>
                  <a:lnTo>
                    <a:pt x="69660" y="139892"/>
                  </a:lnTo>
                  <a:lnTo>
                    <a:pt x="52445" y="146131"/>
                  </a:lnTo>
                  <a:lnTo>
                    <a:pt x="22329" y="169201"/>
                  </a:lnTo>
                  <a:lnTo>
                    <a:pt x="6508" y="200569"/>
                  </a:lnTo>
                  <a:lnTo>
                    <a:pt x="0" y="239498"/>
                  </a:lnTo>
                  <a:lnTo>
                    <a:pt x="4717" y="263710"/>
                  </a:lnTo>
                  <a:lnTo>
                    <a:pt x="9250" y="275080"/>
                  </a:lnTo>
                  <a:lnTo>
                    <a:pt x="23647" y="290832"/>
                  </a:lnTo>
                  <a:lnTo>
                    <a:pt x="32399" y="296671"/>
                  </a:lnTo>
                  <a:lnTo>
                    <a:pt x="41743" y="298224"/>
                  </a:lnTo>
                  <a:lnTo>
                    <a:pt x="61484" y="293710"/>
                  </a:lnTo>
                  <a:lnTo>
                    <a:pt x="78837" y="280785"/>
                  </a:lnTo>
                  <a:lnTo>
                    <a:pt x="101760" y="250659"/>
                  </a:lnTo>
                  <a:lnTo>
                    <a:pt x="129131" y="192087"/>
                  </a:lnTo>
                  <a:lnTo>
                    <a:pt x="141245" y="135991"/>
                  </a:lnTo>
                  <a:lnTo>
                    <a:pt x="143985" y="74521"/>
                  </a:lnTo>
                  <a:lnTo>
                    <a:pt x="133117" y="14647"/>
                  </a:lnTo>
                  <a:lnTo>
                    <a:pt x="129945" y="3753"/>
                  </a:lnTo>
                  <a:lnTo>
                    <a:pt x="126661" y="0"/>
                  </a:lnTo>
                  <a:lnTo>
                    <a:pt x="123301" y="1007"/>
                  </a:lnTo>
                  <a:lnTo>
                    <a:pt x="116449" y="11485"/>
                  </a:lnTo>
                  <a:lnTo>
                    <a:pt x="107185" y="38285"/>
                  </a:lnTo>
                  <a:lnTo>
                    <a:pt x="103462" y="88669"/>
                  </a:lnTo>
                  <a:lnTo>
                    <a:pt x="108315" y="149271"/>
                  </a:lnTo>
                  <a:lnTo>
                    <a:pt x="113303" y="207992"/>
                  </a:lnTo>
                  <a:lnTo>
                    <a:pt x="124341" y="251480"/>
                  </a:lnTo>
                  <a:lnTo>
                    <a:pt x="134131" y="276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909880" y="4257020"/>
              <a:ext cx="118844" cy="196535"/>
            </a:xfrm>
            <a:custGeom>
              <a:avLst/>
              <a:gdLst/>
              <a:ahLst/>
              <a:cxnLst/>
              <a:rect l="0" t="0" r="0" b="0"/>
              <a:pathLst>
                <a:path w="118844" h="196535">
                  <a:moveTo>
                    <a:pt x="7757" y="101778"/>
                  </a:moveTo>
                  <a:lnTo>
                    <a:pt x="61632" y="83819"/>
                  </a:lnTo>
                  <a:lnTo>
                    <a:pt x="91180" y="72410"/>
                  </a:lnTo>
                  <a:lnTo>
                    <a:pt x="107615" y="61040"/>
                  </a:lnTo>
                  <a:lnTo>
                    <a:pt x="112934" y="52392"/>
                  </a:lnTo>
                  <a:lnTo>
                    <a:pt x="118843" y="30305"/>
                  </a:lnTo>
                  <a:lnTo>
                    <a:pt x="116910" y="21374"/>
                  </a:lnTo>
                  <a:lnTo>
                    <a:pt x="112111" y="14250"/>
                  </a:lnTo>
                  <a:lnTo>
                    <a:pt x="105402" y="8331"/>
                  </a:lnTo>
                  <a:lnTo>
                    <a:pt x="85470" y="1754"/>
                  </a:lnTo>
                  <a:lnTo>
                    <a:pt x="73604" y="0"/>
                  </a:lnTo>
                  <a:lnTo>
                    <a:pt x="54179" y="4291"/>
                  </a:lnTo>
                  <a:lnTo>
                    <a:pt x="37748" y="15166"/>
                  </a:lnTo>
                  <a:lnTo>
                    <a:pt x="16513" y="41020"/>
                  </a:lnTo>
                  <a:lnTo>
                    <a:pt x="6579" y="60736"/>
                  </a:lnTo>
                  <a:lnTo>
                    <a:pt x="0" y="97156"/>
                  </a:lnTo>
                  <a:lnTo>
                    <a:pt x="3639" y="131994"/>
                  </a:lnTo>
                  <a:lnTo>
                    <a:pt x="17715" y="164543"/>
                  </a:lnTo>
                  <a:lnTo>
                    <a:pt x="30120" y="179586"/>
                  </a:lnTo>
                  <a:lnTo>
                    <a:pt x="49871" y="196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114566" y="4247924"/>
              <a:ext cx="161168" cy="221985"/>
            </a:xfrm>
            <a:custGeom>
              <a:avLst/>
              <a:gdLst/>
              <a:ahLst/>
              <a:cxnLst/>
              <a:rect l="0" t="0" r="0" b="0"/>
              <a:pathLst>
                <a:path w="161168" h="221985">
                  <a:moveTo>
                    <a:pt x="118926" y="5589"/>
                  </a:moveTo>
                  <a:lnTo>
                    <a:pt x="102159" y="0"/>
                  </a:lnTo>
                  <a:lnTo>
                    <a:pt x="84567" y="375"/>
                  </a:lnTo>
                  <a:lnTo>
                    <a:pt x="44679" y="10148"/>
                  </a:lnTo>
                  <a:lnTo>
                    <a:pt x="19068" y="25527"/>
                  </a:lnTo>
                  <a:lnTo>
                    <a:pt x="7084" y="41356"/>
                  </a:lnTo>
                  <a:lnTo>
                    <a:pt x="2251" y="50491"/>
                  </a:lnTo>
                  <a:lnTo>
                    <a:pt x="0" y="69999"/>
                  </a:lnTo>
                  <a:lnTo>
                    <a:pt x="1038" y="80114"/>
                  </a:lnTo>
                  <a:lnTo>
                    <a:pt x="6409" y="88028"/>
                  </a:lnTo>
                  <a:lnTo>
                    <a:pt x="24855" y="99940"/>
                  </a:lnTo>
                  <a:lnTo>
                    <a:pt x="85236" y="112554"/>
                  </a:lnTo>
                  <a:lnTo>
                    <a:pt x="118302" y="125019"/>
                  </a:lnTo>
                  <a:lnTo>
                    <a:pt x="138536" y="138218"/>
                  </a:lnTo>
                  <a:lnTo>
                    <a:pt x="155327" y="155782"/>
                  </a:lnTo>
                  <a:lnTo>
                    <a:pt x="159571" y="165379"/>
                  </a:lnTo>
                  <a:lnTo>
                    <a:pt x="161167" y="185401"/>
                  </a:lnTo>
                  <a:lnTo>
                    <a:pt x="154858" y="202878"/>
                  </a:lnTo>
                  <a:lnTo>
                    <a:pt x="149900" y="210815"/>
                  </a:lnTo>
                  <a:lnTo>
                    <a:pt x="141915" y="216105"/>
                  </a:lnTo>
                  <a:lnTo>
                    <a:pt x="120564" y="221984"/>
                  </a:lnTo>
                  <a:lnTo>
                    <a:pt x="69900" y="217353"/>
                  </a:lnTo>
                  <a:lnTo>
                    <a:pt x="24169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916393" y="979150"/>
            <a:ext cx="168457" cy="147400"/>
            <a:chOff x="2916393" y="979150"/>
            <a:chExt cx="168457" cy="147400"/>
          </a:xfrm>
        </p:grpSpPr>
        <p:sp>
          <p:nvSpPr>
            <p:cNvPr id="164" name="Freeform 163"/>
            <p:cNvSpPr/>
            <p:nvPr/>
          </p:nvSpPr>
          <p:spPr>
            <a:xfrm>
              <a:off x="2976546" y="979150"/>
              <a:ext cx="13548" cy="147400"/>
            </a:xfrm>
            <a:custGeom>
              <a:avLst/>
              <a:gdLst/>
              <a:ahLst/>
              <a:cxnLst/>
              <a:rect l="0" t="0" r="0" b="0"/>
              <a:pathLst>
                <a:path w="13548" h="147400">
                  <a:moveTo>
                    <a:pt x="13547" y="0"/>
                  </a:moveTo>
                  <a:lnTo>
                    <a:pt x="2369" y="16767"/>
                  </a:lnTo>
                  <a:lnTo>
                    <a:pt x="0" y="37478"/>
                  </a:lnTo>
                  <a:lnTo>
                    <a:pt x="2422" y="88901"/>
                  </a:lnTo>
                  <a:lnTo>
                    <a:pt x="301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16393" y="1036255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14312" y="2946"/>
                  </a:lnTo>
                  <a:lnTo>
                    <a:pt x="87070" y="0"/>
                  </a:lnTo>
                  <a:lnTo>
                    <a:pt x="34574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169077" y="902308"/>
            <a:ext cx="305328" cy="287229"/>
            <a:chOff x="3169077" y="902308"/>
            <a:chExt cx="305328" cy="287229"/>
          </a:xfrm>
        </p:grpSpPr>
        <p:sp>
          <p:nvSpPr>
            <p:cNvPr id="167" name="Freeform 166"/>
            <p:cNvSpPr/>
            <p:nvPr/>
          </p:nvSpPr>
          <p:spPr>
            <a:xfrm>
              <a:off x="3169077" y="937036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3120" y="214871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84891" y="902308"/>
              <a:ext cx="189514" cy="287229"/>
            </a:xfrm>
            <a:custGeom>
              <a:avLst/>
              <a:gdLst/>
              <a:ahLst/>
              <a:cxnLst/>
              <a:rect l="0" t="0" r="0" b="0"/>
              <a:pathLst>
                <a:path w="189514" h="287229">
                  <a:moveTo>
                    <a:pt x="0" y="66313"/>
                  </a:moveTo>
                  <a:lnTo>
                    <a:pt x="9575" y="35031"/>
                  </a:lnTo>
                  <a:lnTo>
                    <a:pt x="20243" y="18875"/>
                  </a:lnTo>
                  <a:lnTo>
                    <a:pt x="35903" y="7015"/>
                  </a:lnTo>
                  <a:lnTo>
                    <a:pt x="44992" y="2215"/>
                  </a:lnTo>
                  <a:lnTo>
                    <a:pt x="67570" y="0"/>
                  </a:lnTo>
                  <a:lnTo>
                    <a:pt x="92032" y="4086"/>
                  </a:lnTo>
                  <a:lnTo>
                    <a:pt x="114603" y="13700"/>
                  </a:lnTo>
                  <a:lnTo>
                    <a:pt x="141451" y="37856"/>
                  </a:lnTo>
                  <a:lnTo>
                    <a:pt x="150605" y="60295"/>
                  </a:lnTo>
                  <a:lnTo>
                    <a:pt x="156481" y="112828"/>
                  </a:lnTo>
                  <a:lnTo>
                    <a:pt x="157499" y="159904"/>
                  </a:lnTo>
                  <a:lnTo>
                    <a:pt x="152211" y="210897"/>
                  </a:lnTo>
                  <a:lnTo>
                    <a:pt x="138774" y="262549"/>
                  </a:lnTo>
                  <a:lnTo>
                    <a:pt x="127578" y="280651"/>
                  </a:lnTo>
                  <a:lnTo>
                    <a:pt x="118977" y="285244"/>
                  </a:lnTo>
                  <a:lnTo>
                    <a:pt x="96942" y="287228"/>
                  </a:lnTo>
                  <a:lnTo>
                    <a:pt x="77790" y="281091"/>
                  </a:lnTo>
                  <a:lnTo>
                    <a:pt x="69408" y="276179"/>
                  </a:lnTo>
                  <a:lnTo>
                    <a:pt x="56974" y="261362"/>
                  </a:lnTo>
                  <a:lnTo>
                    <a:pt x="52021" y="252498"/>
                  </a:lnTo>
                  <a:lnTo>
                    <a:pt x="51058" y="244249"/>
                  </a:lnTo>
                  <a:lnTo>
                    <a:pt x="56227" y="228844"/>
                  </a:lnTo>
                  <a:lnTo>
                    <a:pt x="77881" y="201428"/>
                  </a:lnTo>
                  <a:lnTo>
                    <a:pt x="88186" y="196164"/>
                  </a:lnTo>
                  <a:lnTo>
                    <a:pt x="112113" y="193435"/>
                  </a:lnTo>
                  <a:lnTo>
                    <a:pt x="146302" y="198475"/>
                  </a:lnTo>
                  <a:lnTo>
                    <a:pt x="189513" y="224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1516103" y="1498339"/>
            <a:ext cx="1105493" cy="58416"/>
          </a:xfrm>
          <a:custGeom>
            <a:avLst/>
            <a:gdLst/>
            <a:ahLst/>
            <a:cxnLst/>
            <a:rect l="0" t="0" r="0" b="0"/>
            <a:pathLst>
              <a:path w="1105493" h="58416">
                <a:moveTo>
                  <a:pt x="1105492" y="7236"/>
                </a:moveTo>
                <a:lnTo>
                  <a:pt x="1077936" y="0"/>
                </a:lnTo>
                <a:lnTo>
                  <a:pt x="1018594" y="477"/>
                </a:lnTo>
                <a:lnTo>
                  <a:pt x="956136" y="11490"/>
                </a:lnTo>
                <a:lnTo>
                  <a:pt x="901751" y="21494"/>
                </a:lnTo>
                <a:lnTo>
                  <a:pt x="841184" y="26278"/>
                </a:lnTo>
                <a:lnTo>
                  <a:pt x="784373" y="33285"/>
                </a:lnTo>
                <a:lnTo>
                  <a:pt x="730496" y="37181"/>
                </a:lnTo>
                <a:lnTo>
                  <a:pt x="677488" y="38335"/>
                </a:lnTo>
                <a:lnTo>
                  <a:pt x="620476" y="45961"/>
                </a:lnTo>
                <a:lnTo>
                  <a:pt x="565210" y="47176"/>
                </a:lnTo>
                <a:lnTo>
                  <a:pt x="507891" y="42986"/>
                </a:lnTo>
                <a:lnTo>
                  <a:pt x="449065" y="47746"/>
                </a:lnTo>
                <a:lnTo>
                  <a:pt x="395879" y="48875"/>
                </a:lnTo>
                <a:lnTo>
                  <a:pt x="335666" y="49209"/>
                </a:lnTo>
                <a:lnTo>
                  <a:pt x="279611" y="49308"/>
                </a:lnTo>
                <a:lnTo>
                  <a:pt x="230247" y="49337"/>
                </a:lnTo>
                <a:lnTo>
                  <a:pt x="166754" y="49347"/>
                </a:lnTo>
                <a:lnTo>
                  <a:pt x="110321" y="50519"/>
                </a:lnTo>
                <a:lnTo>
                  <a:pt x="47717" y="58415"/>
                </a:lnTo>
                <a:lnTo>
                  <a:pt x="0" y="493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1063378" y="1783304"/>
            <a:ext cx="1271194" cy="394347"/>
            <a:chOff x="1063378" y="1783304"/>
            <a:chExt cx="1271194" cy="394347"/>
          </a:xfrm>
        </p:grpSpPr>
        <p:sp>
          <p:nvSpPr>
            <p:cNvPr id="171" name="Freeform 170"/>
            <p:cNvSpPr/>
            <p:nvPr/>
          </p:nvSpPr>
          <p:spPr>
            <a:xfrm>
              <a:off x="1928993" y="1783304"/>
              <a:ext cx="405579" cy="394347"/>
            </a:xfrm>
            <a:custGeom>
              <a:avLst/>
              <a:gdLst/>
              <a:ahLst/>
              <a:cxnLst/>
              <a:rect l="0" t="0" r="0" b="0"/>
              <a:pathLst>
                <a:path w="405579" h="394347">
                  <a:moveTo>
                    <a:pt x="250406" y="48654"/>
                  </a:moveTo>
                  <a:lnTo>
                    <a:pt x="232425" y="24607"/>
                  </a:lnTo>
                  <a:lnTo>
                    <a:pt x="215508" y="10281"/>
                  </a:lnTo>
                  <a:lnTo>
                    <a:pt x="193172" y="2353"/>
                  </a:lnTo>
                  <a:lnTo>
                    <a:pt x="168816" y="0"/>
                  </a:lnTo>
                  <a:lnTo>
                    <a:pt x="146293" y="2854"/>
                  </a:lnTo>
                  <a:lnTo>
                    <a:pt x="113883" y="16626"/>
                  </a:lnTo>
                  <a:lnTo>
                    <a:pt x="55984" y="65007"/>
                  </a:lnTo>
                  <a:lnTo>
                    <a:pt x="27384" y="102447"/>
                  </a:lnTo>
                  <a:lnTo>
                    <a:pt x="5412" y="154091"/>
                  </a:lnTo>
                  <a:lnTo>
                    <a:pt x="0" y="191159"/>
                  </a:lnTo>
                  <a:lnTo>
                    <a:pt x="6577" y="244436"/>
                  </a:lnTo>
                  <a:lnTo>
                    <a:pt x="22261" y="289968"/>
                  </a:lnTo>
                  <a:lnTo>
                    <a:pt x="53132" y="332757"/>
                  </a:lnTo>
                  <a:lnTo>
                    <a:pt x="113778" y="372361"/>
                  </a:lnTo>
                  <a:lnTo>
                    <a:pt x="145193" y="387243"/>
                  </a:lnTo>
                  <a:lnTo>
                    <a:pt x="195654" y="394346"/>
                  </a:lnTo>
                  <a:lnTo>
                    <a:pt x="250682" y="392630"/>
                  </a:lnTo>
                  <a:lnTo>
                    <a:pt x="289482" y="381420"/>
                  </a:lnTo>
                  <a:lnTo>
                    <a:pt x="323205" y="360161"/>
                  </a:lnTo>
                  <a:lnTo>
                    <a:pt x="368224" y="311294"/>
                  </a:lnTo>
                  <a:lnTo>
                    <a:pt x="399036" y="259149"/>
                  </a:lnTo>
                  <a:lnTo>
                    <a:pt x="405578" y="222027"/>
                  </a:lnTo>
                  <a:lnTo>
                    <a:pt x="401928" y="175803"/>
                  </a:lnTo>
                  <a:lnTo>
                    <a:pt x="393398" y="151568"/>
                  </a:lnTo>
                  <a:lnTo>
                    <a:pt x="368858" y="116946"/>
                  </a:lnTo>
                  <a:lnTo>
                    <a:pt x="331905" y="87577"/>
                  </a:lnTo>
                  <a:lnTo>
                    <a:pt x="272721" y="577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147606" y="1884601"/>
              <a:ext cx="115814" cy="242156"/>
            </a:xfrm>
            <a:custGeom>
              <a:avLst/>
              <a:gdLst/>
              <a:ahLst/>
              <a:cxnLst/>
              <a:rect l="0" t="0" r="0" b="0"/>
              <a:pathLst>
                <a:path w="115814" h="242156">
                  <a:moveTo>
                    <a:pt x="115813" y="0"/>
                  </a:moveTo>
                  <a:lnTo>
                    <a:pt x="96685" y="52705"/>
                  </a:lnTo>
                  <a:lnTo>
                    <a:pt x="59214" y="112434"/>
                  </a:lnTo>
                  <a:lnTo>
                    <a:pt x="24507" y="164689"/>
                  </a:lnTo>
                  <a:lnTo>
                    <a:pt x="4036" y="22269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063378" y="1916186"/>
              <a:ext cx="273742" cy="221100"/>
            </a:xfrm>
            <a:custGeom>
              <a:avLst/>
              <a:gdLst/>
              <a:ahLst/>
              <a:cxnLst/>
              <a:rect l="0" t="0" r="0" b="0"/>
              <a:pathLst>
                <a:path w="273742" h="221100">
                  <a:moveTo>
                    <a:pt x="273741" y="221099"/>
                  </a:moveTo>
                  <a:lnTo>
                    <a:pt x="222746" y="160226"/>
                  </a:lnTo>
                  <a:lnTo>
                    <a:pt x="167676" y="116015"/>
                  </a:lnTo>
                  <a:lnTo>
                    <a:pt x="108336" y="73717"/>
                  </a:lnTo>
                  <a:lnTo>
                    <a:pt x="51986" y="315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657364" y="1926715"/>
              <a:ext cx="16668" cy="157928"/>
            </a:xfrm>
            <a:custGeom>
              <a:avLst/>
              <a:gdLst/>
              <a:ahLst/>
              <a:cxnLst/>
              <a:rect l="0" t="0" r="0" b="0"/>
              <a:pathLst>
                <a:path w="16668" h="157928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4932" y="129891"/>
                  </a:lnTo>
                  <a:lnTo>
                    <a:pt x="613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600331" y="203200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30896" y="10528"/>
                  </a:lnTo>
                  <a:lnTo>
                    <a:pt x="79338" y="10528"/>
                  </a:lnTo>
                  <a:lnTo>
                    <a:pt x="20525" y="3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768994" y="1642445"/>
            <a:ext cx="789639" cy="400084"/>
            <a:chOff x="2768994" y="1642445"/>
            <a:chExt cx="789639" cy="400084"/>
          </a:xfrm>
        </p:grpSpPr>
        <p:sp>
          <p:nvSpPr>
            <p:cNvPr id="177" name="Freeform 176"/>
            <p:cNvSpPr/>
            <p:nvPr/>
          </p:nvSpPr>
          <p:spPr>
            <a:xfrm>
              <a:off x="2768994" y="1854479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94179" y="5945"/>
                  </a:lnTo>
                  <a:lnTo>
                    <a:pt x="46940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11108" y="191618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3" y="1464"/>
                  </a:lnTo>
                  <a:lnTo>
                    <a:pt x="2697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095378" y="1696984"/>
              <a:ext cx="323080" cy="343994"/>
            </a:xfrm>
            <a:custGeom>
              <a:avLst/>
              <a:gdLst/>
              <a:ahLst/>
              <a:cxnLst/>
              <a:rect l="0" t="0" r="0" b="0"/>
              <a:pathLst>
                <a:path w="323080" h="343994">
                  <a:moveTo>
                    <a:pt x="0" y="71803"/>
                  </a:moveTo>
                  <a:lnTo>
                    <a:pt x="5589" y="49446"/>
                  </a:lnTo>
                  <a:lnTo>
                    <a:pt x="17692" y="32231"/>
                  </a:lnTo>
                  <a:lnTo>
                    <a:pt x="34769" y="17951"/>
                  </a:lnTo>
                  <a:lnTo>
                    <a:pt x="54058" y="7704"/>
                  </a:lnTo>
                  <a:lnTo>
                    <a:pt x="110677" y="0"/>
                  </a:lnTo>
                  <a:lnTo>
                    <a:pt x="152766" y="1005"/>
                  </a:lnTo>
                  <a:lnTo>
                    <a:pt x="199022" y="21120"/>
                  </a:lnTo>
                  <a:lnTo>
                    <a:pt x="209890" y="27486"/>
                  </a:lnTo>
                  <a:lnTo>
                    <a:pt x="217136" y="36409"/>
                  </a:lnTo>
                  <a:lnTo>
                    <a:pt x="225187" y="58802"/>
                  </a:lnTo>
                  <a:lnTo>
                    <a:pt x="222526" y="81233"/>
                  </a:lnTo>
                  <a:lnTo>
                    <a:pt x="213544" y="101730"/>
                  </a:lnTo>
                  <a:lnTo>
                    <a:pt x="201753" y="118639"/>
                  </a:lnTo>
                  <a:lnTo>
                    <a:pt x="185594" y="130834"/>
                  </a:lnTo>
                  <a:lnTo>
                    <a:pt x="173733" y="137813"/>
                  </a:lnTo>
                  <a:lnTo>
                    <a:pt x="175483" y="138037"/>
                  </a:lnTo>
                  <a:lnTo>
                    <a:pt x="180160" y="137016"/>
                  </a:lnTo>
                  <a:lnTo>
                    <a:pt x="222640" y="146696"/>
                  </a:lnTo>
                  <a:lnTo>
                    <a:pt x="263517" y="165366"/>
                  </a:lnTo>
                  <a:lnTo>
                    <a:pt x="294888" y="184793"/>
                  </a:lnTo>
                  <a:lnTo>
                    <a:pt x="309656" y="201570"/>
                  </a:lnTo>
                  <a:lnTo>
                    <a:pt x="318949" y="221894"/>
                  </a:lnTo>
                  <a:lnTo>
                    <a:pt x="323079" y="246525"/>
                  </a:lnTo>
                  <a:lnTo>
                    <a:pt x="315556" y="269950"/>
                  </a:lnTo>
                  <a:lnTo>
                    <a:pt x="300514" y="290890"/>
                  </a:lnTo>
                  <a:lnTo>
                    <a:pt x="272315" y="314662"/>
                  </a:lnTo>
                  <a:lnTo>
                    <a:pt x="238223" y="329635"/>
                  </a:lnTo>
                  <a:lnTo>
                    <a:pt x="186398" y="340310"/>
                  </a:lnTo>
                  <a:lnTo>
                    <a:pt x="134648" y="343993"/>
                  </a:lnTo>
                  <a:lnTo>
                    <a:pt x="77766" y="342118"/>
                  </a:lnTo>
                  <a:lnTo>
                    <a:pt x="31585" y="335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542037" y="1642445"/>
              <a:ext cx="16596" cy="400084"/>
            </a:xfrm>
            <a:custGeom>
              <a:avLst/>
              <a:gdLst/>
              <a:ahLst/>
              <a:cxnLst/>
              <a:rect l="0" t="0" r="0" b="0"/>
              <a:pathLst>
                <a:path w="16596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15041" y="199272"/>
                  </a:lnTo>
                  <a:lnTo>
                    <a:pt x="16134" y="255576"/>
                  </a:lnTo>
                  <a:lnTo>
                    <a:pt x="16458" y="311123"/>
                  </a:lnTo>
                  <a:lnTo>
                    <a:pt x="16555" y="364626"/>
                  </a:lnTo>
                  <a:lnTo>
                    <a:pt x="1659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1334881" y="2411676"/>
            <a:ext cx="2135177" cy="715288"/>
            <a:chOff x="1334881" y="2411676"/>
            <a:chExt cx="2135177" cy="715288"/>
          </a:xfrm>
        </p:grpSpPr>
        <p:sp>
          <p:nvSpPr>
            <p:cNvPr id="182" name="Freeform 181"/>
            <p:cNvSpPr/>
            <p:nvPr/>
          </p:nvSpPr>
          <p:spPr>
            <a:xfrm>
              <a:off x="1705616" y="2674238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221099" y="0"/>
                  </a:moveTo>
                  <a:lnTo>
                    <a:pt x="205458" y="17981"/>
                  </a:lnTo>
                  <a:lnTo>
                    <a:pt x="174256" y="69458"/>
                  </a:lnTo>
                  <a:lnTo>
                    <a:pt x="150278" y="122731"/>
                  </a:lnTo>
                  <a:lnTo>
                    <a:pt x="128365" y="163097"/>
                  </a:lnTo>
                  <a:lnTo>
                    <a:pt x="95806" y="217960"/>
                  </a:lnTo>
                  <a:lnTo>
                    <a:pt x="55936" y="274929"/>
                  </a:lnTo>
                  <a:lnTo>
                    <a:pt x="24148" y="33487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652974" y="2832165"/>
              <a:ext cx="347441" cy="178986"/>
            </a:xfrm>
            <a:custGeom>
              <a:avLst/>
              <a:gdLst/>
              <a:ahLst/>
              <a:cxnLst/>
              <a:rect l="0" t="0" r="0" b="0"/>
              <a:pathLst>
                <a:path w="347441" h="178986">
                  <a:moveTo>
                    <a:pt x="347440" y="178985"/>
                  </a:moveTo>
                  <a:lnTo>
                    <a:pt x="292395" y="152621"/>
                  </a:lnTo>
                  <a:lnTo>
                    <a:pt x="232928" y="124676"/>
                  </a:lnTo>
                  <a:lnTo>
                    <a:pt x="179155" y="97195"/>
                  </a:lnTo>
                  <a:lnTo>
                    <a:pt x="115828" y="70794"/>
                  </a:lnTo>
                  <a:lnTo>
                    <a:pt x="57107" y="382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242570" y="275846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8072" y="0"/>
                  </a:lnTo>
                  <a:lnTo>
                    <a:pt x="5658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179399" y="2863879"/>
              <a:ext cx="263213" cy="10401"/>
            </a:xfrm>
            <a:custGeom>
              <a:avLst/>
              <a:gdLst/>
              <a:ahLst/>
              <a:cxnLst/>
              <a:rect l="0" t="0" r="0" b="0"/>
              <a:pathLst>
                <a:path w="263213" h="10401">
                  <a:moveTo>
                    <a:pt x="263212" y="10400"/>
                  </a:moveTo>
                  <a:lnTo>
                    <a:pt x="204595" y="1335"/>
                  </a:lnTo>
                  <a:lnTo>
                    <a:pt x="158627" y="305"/>
                  </a:lnTo>
                  <a:lnTo>
                    <a:pt x="102372" y="0"/>
                  </a:lnTo>
                  <a:lnTo>
                    <a:pt x="46840" y="5499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605478" y="2586654"/>
              <a:ext cx="240157" cy="344131"/>
            </a:xfrm>
            <a:custGeom>
              <a:avLst/>
              <a:gdLst/>
              <a:ahLst/>
              <a:cxnLst/>
              <a:rect l="0" t="0" r="0" b="0"/>
              <a:pathLst>
                <a:path w="240157" h="344131">
                  <a:moveTo>
                    <a:pt x="5589" y="77055"/>
                  </a:moveTo>
                  <a:lnTo>
                    <a:pt x="0" y="60288"/>
                  </a:lnTo>
                  <a:lnTo>
                    <a:pt x="693" y="53009"/>
                  </a:lnTo>
                  <a:lnTo>
                    <a:pt x="7702" y="38682"/>
                  </a:lnTo>
                  <a:lnTo>
                    <a:pt x="24803" y="17463"/>
                  </a:lnTo>
                  <a:lnTo>
                    <a:pt x="50276" y="1946"/>
                  </a:lnTo>
                  <a:lnTo>
                    <a:pt x="69904" y="0"/>
                  </a:lnTo>
                  <a:lnTo>
                    <a:pt x="111100" y="8282"/>
                  </a:lnTo>
                  <a:lnTo>
                    <a:pt x="151863" y="29589"/>
                  </a:lnTo>
                  <a:lnTo>
                    <a:pt x="168476" y="42701"/>
                  </a:lnTo>
                  <a:lnTo>
                    <a:pt x="177419" y="65686"/>
                  </a:lnTo>
                  <a:lnTo>
                    <a:pt x="180224" y="94229"/>
                  </a:lnTo>
                  <a:lnTo>
                    <a:pt x="177571" y="122513"/>
                  </a:lnTo>
                  <a:lnTo>
                    <a:pt x="166253" y="144442"/>
                  </a:lnTo>
                  <a:lnTo>
                    <a:pt x="149525" y="160818"/>
                  </a:lnTo>
                  <a:lnTo>
                    <a:pt x="127395" y="174273"/>
                  </a:lnTo>
                  <a:lnTo>
                    <a:pt x="128907" y="174623"/>
                  </a:lnTo>
                  <a:lnTo>
                    <a:pt x="133425" y="173686"/>
                  </a:lnTo>
                  <a:lnTo>
                    <a:pt x="156550" y="177956"/>
                  </a:lnTo>
                  <a:lnTo>
                    <a:pt x="191218" y="192220"/>
                  </a:lnTo>
                  <a:lnTo>
                    <a:pt x="219947" y="216853"/>
                  </a:lnTo>
                  <a:lnTo>
                    <a:pt x="237688" y="246379"/>
                  </a:lnTo>
                  <a:lnTo>
                    <a:pt x="240156" y="266954"/>
                  </a:lnTo>
                  <a:lnTo>
                    <a:pt x="236183" y="287797"/>
                  </a:lnTo>
                  <a:lnTo>
                    <a:pt x="226618" y="308758"/>
                  </a:lnTo>
                  <a:lnTo>
                    <a:pt x="211449" y="323534"/>
                  </a:lnTo>
                  <a:lnTo>
                    <a:pt x="180058" y="338429"/>
                  </a:lnTo>
                  <a:lnTo>
                    <a:pt x="154491" y="344130"/>
                  </a:lnTo>
                  <a:lnTo>
                    <a:pt x="103069" y="338258"/>
                  </a:lnTo>
                  <a:lnTo>
                    <a:pt x="47703" y="319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979565" y="2568953"/>
              <a:ext cx="10504" cy="347441"/>
            </a:xfrm>
            <a:custGeom>
              <a:avLst/>
              <a:gdLst/>
              <a:ahLst/>
              <a:cxnLst/>
              <a:rect l="0" t="0" r="0" b="0"/>
              <a:pathLst>
                <a:path w="10504" h="347441">
                  <a:moveTo>
                    <a:pt x="0" y="0"/>
                  </a:moveTo>
                  <a:lnTo>
                    <a:pt x="8333" y="37478"/>
                  </a:lnTo>
                  <a:lnTo>
                    <a:pt x="10094" y="100080"/>
                  </a:lnTo>
                  <a:lnTo>
                    <a:pt x="10400" y="153916"/>
                  </a:lnTo>
                  <a:lnTo>
                    <a:pt x="10503" y="217273"/>
                  </a:lnTo>
                  <a:lnTo>
                    <a:pt x="7404" y="278661"/>
                  </a:lnTo>
                  <a:lnTo>
                    <a:pt x="2193" y="31419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334881" y="2411676"/>
              <a:ext cx="2135177" cy="715288"/>
            </a:xfrm>
            <a:custGeom>
              <a:avLst/>
              <a:gdLst/>
              <a:ahLst/>
              <a:cxnLst/>
              <a:rect l="0" t="0" r="0" b="0"/>
              <a:pathLst>
                <a:path w="2135177" h="715288">
                  <a:moveTo>
                    <a:pt x="1592041" y="9878"/>
                  </a:moveTo>
                  <a:lnTo>
                    <a:pt x="1539991" y="6758"/>
                  </a:lnTo>
                  <a:lnTo>
                    <a:pt x="1483812" y="1545"/>
                  </a:lnTo>
                  <a:lnTo>
                    <a:pt x="1428952" y="0"/>
                  </a:lnTo>
                  <a:lnTo>
                    <a:pt x="1368493" y="5067"/>
                  </a:lnTo>
                  <a:lnTo>
                    <a:pt x="1310320" y="8928"/>
                  </a:lnTo>
                  <a:lnTo>
                    <a:pt x="1260823" y="9596"/>
                  </a:lnTo>
                  <a:lnTo>
                    <a:pt x="1207943" y="10964"/>
                  </a:lnTo>
                  <a:lnTo>
                    <a:pt x="1148341" y="17089"/>
                  </a:lnTo>
                  <a:lnTo>
                    <a:pt x="1087397" y="20593"/>
                  </a:lnTo>
                  <a:lnTo>
                    <a:pt x="1030606" y="28521"/>
                  </a:lnTo>
                  <a:lnTo>
                    <a:pt x="968675" y="38278"/>
                  </a:lnTo>
                  <a:lnTo>
                    <a:pt x="922705" y="45117"/>
                  </a:lnTo>
                  <a:lnTo>
                    <a:pt x="878098" y="52056"/>
                  </a:lnTo>
                  <a:lnTo>
                    <a:pt x="834876" y="60209"/>
                  </a:lnTo>
                  <a:lnTo>
                    <a:pt x="792269" y="71632"/>
                  </a:lnTo>
                  <a:lnTo>
                    <a:pt x="728821" y="85627"/>
                  </a:lnTo>
                  <a:lnTo>
                    <a:pt x="671157" y="102772"/>
                  </a:lnTo>
                  <a:lnTo>
                    <a:pt x="611437" y="122670"/>
                  </a:lnTo>
                  <a:lnTo>
                    <a:pt x="549289" y="143384"/>
                  </a:lnTo>
                  <a:lnTo>
                    <a:pt x="492010" y="164339"/>
                  </a:lnTo>
                  <a:lnTo>
                    <a:pt x="437994" y="185366"/>
                  </a:lnTo>
                  <a:lnTo>
                    <a:pt x="384945" y="212003"/>
                  </a:lnTo>
                  <a:lnTo>
                    <a:pt x="332181" y="236533"/>
                  </a:lnTo>
                  <a:lnTo>
                    <a:pt x="279503" y="264208"/>
                  </a:lnTo>
                  <a:lnTo>
                    <a:pt x="226850" y="289046"/>
                  </a:lnTo>
                  <a:lnTo>
                    <a:pt x="166232" y="325635"/>
                  </a:lnTo>
                  <a:lnTo>
                    <a:pt x="108322" y="369452"/>
                  </a:lnTo>
                  <a:lnTo>
                    <a:pt x="59076" y="425570"/>
                  </a:lnTo>
                  <a:lnTo>
                    <a:pt x="23385" y="468587"/>
                  </a:lnTo>
                  <a:lnTo>
                    <a:pt x="826" y="519938"/>
                  </a:lnTo>
                  <a:lnTo>
                    <a:pt x="0" y="561220"/>
                  </a:lnTo>
                  <a:lnTo>
                    <a:pt x="13721" y="585982"/>
                  </a:lnTo>
                  <a:lnTo>
                    <a:pt x="47754" y="616533"/>
                  </a:lnTo>
                  <a:lnTo>
                    <a:pt x="106584" y="646694"/>
                  </a:lnTo>
                  <a:lnTo>
                    <a:pt x="160042" y="665903"/>
                  </a:lnTo>
                  <a:lnTo>
                    <a:pt x="208482" y="676608"/>
                  </a:lnTo>
                  <a:lnTo>
                    <a:pt x="270921" y="683470"/>
                  </a:lnTo>
                  <a:lnTo>
                    <a:pt x="328315" y="694878"/>
                  </a:lnTo>
                  <a:lnTo>
                    <a:pt x="384713" y="702807"/>
                  </a:lnTo>
                  <a:lnTo>
                    <a:pt x="440913" y="705543"/>
                  </a:lnTo>
                  <a:lnTo>
                    <a:pt x="497075" y="713016"/>
                  </a:lnTo>
                  <a:lnTo>
                    <a:pt x="553229" y="714839"/>
                  </a:lnTo>
                  <a:lnTo>
                    <a:pt x="610551" y="715199"/>
                  </a:lnTo>
                  <a:lnTo>
                    <a:pt x="659901" y="715261"/>
                  </a:lnTo>
                  <a:lnTo>
                    <a:pt x="711567" y="715279"/>
                  </a:lnTo>
                  <a:lnTo>
                    <a:pt x="763921" y="715285"/>
                  </a:lnTo>
                  <a:lnTo>
                    <a:pt x="815308" y="715287"/>
                  </a:lnTo>
                  <a:lnTo>
                    <a:pt x="878305" y="712168"/>
                  </a:lnTo>
                  <a:lnTo>
                    <a:pt x="929398" y="706954"/>
                  </a:lnTo>
                  <a:lnTo>
                    <a:pt x="981581" y="702290"/>
                  </a:lnTo>
                  <a:lnTo>
                    <a:pt x="1034088" y="696618"/>
                  </a:lnTo>
                  <a:lnTo>
                    <a:pt x="1089810" y="691819"/>
                  </a:lnTo>
                  <a:lnTo>
                    <a:pt x="1147654" y="682987"/>
                  </a:lnTo>
                  <a:lnTo>
                    <a:pt x="1201837" y="672962"/>
                  </a:lnTo>
                  <a:lnTo>
                    <a:pt x="1254937" y="665702"/>
                  </a:lnTo>
                  <a:lnTo>
                    <a:pt x="1307715" y="660431"/>
                  </a:lnTo>
                  <a:lnTo>
                    <a:pt x="1360397" y="651461"/>
                  </a:lnTo>
                  <a:lnTo>
                    <a:pt x="1413051" y="641394"/>
                  </a:lnTo>
                  <a:lnTo>
                    <a:pt x="1465697" y="631002"/>
                  </a:lnTo>
                  <a:lnTo>
                    <a:pt x="1518341" y="620514"/>
                  </a:lnTo>
                  <a:lnTo>
                    <a:pt x="1570984" y="609997"/>
                  </a:lnTo>
                  <a:lnTo>
                    <a:pt x="1623626" y="599472"/>
                  </a:lnTo>
                  <a:lnTo>
                    <a:pt x="1676269" y="588945"/>
                  </a:lnTo>
                  <a:lnTo>
                    <a:pt x="1728912" y="575297"/>
                  </a:lnTo>
                  <a:lnTo>
                    <a:pt x="1781554" y="559555"/>
                  </a:lnTo>
                  <a:lnTo>
                    <a:pt x="1831077" y="547482"/>
                  </a:lnTo>
                  <a:lnTo>
                    <a:pt x="1889732" y="527333"/>
                  </a:lnTo>
                  <a:lnTo>
                    <a:pt x="1946379" y="508058"/>
                  </a:lnTo>
                  <a:lnTo>
                    <a:pt x="1999509" y="486053"/>
                  </a:lnTo>
                  <a:lnTo>
                    <a:pt x="2054881" y="458023"/>
                  </a:lnTo>
                  <a:lnTo>
                    <a:pt x="2085588" y="435380"/>
                  </a:lnTo>
                  <a:lnTo>
                    <a:pt x="2124852" y="373592"/>
                  </a:lnTo>
                  <a:lnTo>
                    <a:pt x="2135176" y="326785"/>
                  </a:lnTo>
                  <a:lnTo>
                    <a:pt x="2131352" y="296175"/>
                  </a:lnTo>
                  <a:lnTo>
                    <a:pt x="2104243" y="232807"/>
                  </a:lnTo>
                  <a:lnTo>
                    <a:pt x="2075258" y="198113"/>
                  </a:lnTo>
                  <a:lnTo>
                    <a:pt x="2034022" y="166600"/>
                  </a:lnTo>
                  <a:lnTo>
                    <a:pt x="1981567" y="138415"/>
                  </a:lnTo>
                  <a:lnTo>
                    <a:pt x="1931070" y="112564"/>
                  </a:lnTo>
                  <a:lnTo>
                    <a:pt x="1876035" y="94979"/>
                  </a:lnTo>
                  <a:lnTo>
                    <a:pt x="1814515" y="80240"/>
                  </a:lnTo>
                  <a:lnTo>
                    <a:pt x="1763374" y="69591"/>
                  </a:lnTo>
                  <a:lnTo>
                    <a:pt x="1711177" y="59026"/>
                  </a:lnTo>
                  <a:lnTo>
                    <a:pt x="1653076" y="48487"/>
                  </a:lnTo>
                  <a:lnTo>
                    <a:pt x="1591408" y="43544"/>
                  </a:lnTo>
                  <a:lnTo>
                    <a:pt x="1546526" y="39269"/>
                  </a:lnTo>
                  <a:lnTo>
                    <a:pt x="1499282" y="34639"/>
                  </a:lnTo>
                  <a:lnTo>
                    <a:pt x="1450989" y="32581"/>
                  </a:lnTo>
                  <a:lnTo>
                    <a:pt x="1402230" y="34786"/>
                  </a:lnTo>
                  <a:lnTo>
                    <a:pt x="1352092" y="38496"/>
                  </a:lnTo>
                  <a:lnTo>
                    <a:pt x="1298614" y="40145"/>
                  </a:lnTo>
                  <a:lnTo>
                    <a:pt x="1246769" y="43997"/>
                  </a:lnTo>
                  <a:lnTo>
                    <a:pt x="1197601" y="49608"/>
                  </a:lnTo>
                  <a:lnTo>
                    <a:pt x="1152352" y="56002"/>
                  </a:lnTo>
                  <a:lnTo>
                    <a:pt x="1098595" y="60589"/>
                  </a:lnTo>
                  <a:lnTo>
                    <a:pt x="1065616" y="62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6039617" y="3821844"/>
            <a:ext cx="1959789" cy="452727"/>
            <a:chOff x="6039617" y="3821844"/>
            <a:chExt cx="1959789" cy="452727"/>
          </a:xfrm>
        </p:grpSpPr>
        <p:sp>
          <p:nvSpPr>
            <p:cNvPr id="190" name="Freeform 189"/>
            <p:cNvSpPr/>
            <p:nvPr/>
          </p:nvSpPr>
          <p:spPr>
            <a:xfrm>
              <a:off x="6039617" y="3892074"/>
              <a:ext cx="322366" cy="323268"/>
            </a:xfrm>
            <a:custGeom>
              <a:avLst/>
              <a:gdLst/>
              <a:ahLst/>
              <a:cxnLst/>
              <a:rect l="0" t="0" r="0" b="0"/>
              <a:pathLst>
                <a:path w="322366" h="323268">
                  <a:moveTo>
                    <a:pt x="235367" y="56112"/>
                  </a:moveTo>
                  <a:lnTo>
                    <a:pt x="211321" y="46537"/>
                  </a:lnTo>
                  <a:lnTo>
                    <a:pt x="153091" y="11126"/>
                  </a:lnTo>
                  <a:lnTo>
                    <a:pt x="130950" y="1803"/>
                  </a:lnTo>
                  <a:lnTo>
                    <a:pt x="109411" y="0"/>
                  </a:lnTo>
                  <a:lnTo>
                    <a:pt x="66987" y="8373"/>
                  </a:lnTo>
                  <a:lnTo>
                    <a:pt x="35349" y="23510"/>
                  </a:lnTo>
                  <a:lnTo>
                    <a:pt x="20518" y="39283"/>
                  </a:lnTo>
                  <a:lnTo>
                    <a:pt x="1465" y="78004"/>
                  </a:lnTo>
                  <a:lnTo>
                    <a:pt x="0" y="98597"/>
                  </a:lnTo>
                  <a:lnTo>
                    <a:pt x="1246" y="109002"/>
                  </a:lnTo>
                  <a:lnTo>
                    <a:pt x="5587" y="117109"/>
                  </a:lnTo>
                  <a:lnTo>
                    <a:pt x="19769" y="129235"/>
                  </a:lnTo>
                  <a:lnTo>
                    <a:pt x="47484" y="142639"/>
                  </a:lnTo>
                  <a:lnTo>
                    <a:pt x="110164" y="149785"/>
                  </a:lnTo>
                  <a:lnTo>
                    <a:pt x="165402" y="150655"/>
                  </a:lnTo>
                  <a:lnTo>
                    <a:pt x="223944" y="170627"/>
                  </a:lnTo>
                  <a:lnTo>
                    <a:pt x="244328" y="179537"/>
                  </a:lnTo>
                  <a:lnTo>
                    <a:pt x="289421" y="211070"/>
                  </a:lnTo>
                  <a:lnTo>
                    <a:pt x="303454" y="227928"/>
                  </a:lnTo>
                  <a:lnTo>
                    <a:pt x="321996" y="267346"/>
                  </a:lnTo>
                  <a:lnTo>
                    <a:pt x="322365" y="276483"/>
                  </a:lnTo>
                  <a:lnTo>
                    <a:pt x="316537" y="292875"/>
                  </a:lnTo>
                  <a:lnTo>
                    <a:pt x="303028" y="304840"/>
                  </a:lnTo>
                  <a:lnTo>
                    <a:pt x="265760" y="322052"/>
                  </a:lnTo>
                  <a:lnTo>
                    <a:pt x="245365" y="323267"/>
                  </a:lnTo>
                  <a:lnTo>
                    <a:pt x="182678" y="308218"/>
                  </a:lnTo>
                  <a:lnTo>
                    <a:pt x="165156" y="301520"/>
                  </a:lnTo>
                  <a:lnTo>
                    <a:pt x="151139" y="287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356093" y="4051394"/>
              <a:ext cx="203161" cy="170534"/>
            </a:xfrm>
            <a:custGeom>
              <a:avLst/>
              <a:gdLst/>
              <a:ahLst/>
              <a:cxnLst/>
              <a:rect l="0" t="0" r="0" b="0"/>
              <a:pathLst>
                <a:path w="203161" h="170534">
                  <a:moveTo>
                    <a:pt x="129461" y="54720"/>
                  </a:moveTo>
                  <a:lnTo>
                    <a:pt x="100153" y="16346"/>
                  </a:lnTo>
                  <a:lnTo>
                    <a:pt x="74374" y="716"/>
                  </a:lnTo>
                  <a:lnTo>
                    <a:pt x="64660" y="0"/>
                  </a:lnTo>
                  <a:lnTo>
                    <a:pt x="44509" y="5443"/>
                  </a:lnTo>
                  <a:lnTo>
                    <a:pt x="19022" y="21662"/>
                  </a:lnTo>
                  <a:lnTo>
                    <a:pt x="7067" y="37688"/>
                  </a:lnTo>
                  <a:lnTo>
                    <a:pt x="2242" y="46874"/>
                  </a:lnTo>
                  <a:lnTo>
                    <a:pt x="0" y="66441"/>
                  </a:lnTo>
                  <a:lnTo>
                    <a:pt x="14298" y="128524"/>
                  </a:lnTo>
                  <a:lnTo>
                    <a:pt x="17591" y="139017"/>
                  </a:lnTo>
                  <a:lnTo>
                    <a:pt x="23295" y="147183"/>
                  </a:lnTo>
                  <a:lnTo>
                    <a:pt x="38993" y="159375"/>
                  </a:lnTo>
                  <a:lnTo>
                    <a:pt x="57668" y="162455"/>
                  </a:lnTo>
                  <a:lnTo>
                    <a:pt x="67561" y="161638"/>
                  </a:lnTo>
                  <a:lnTo>
                    <a:pt x="84792" y="154491"/>
                  </a:lnTo>
                  <a:lnTo>
                    <a:pt x="92663" y="149310"/>
                  </a:lnTo>
                  <a:lnTo>
                    <a:pt x="104528" y="134195"/>
                  </a:lnTo>
                  <a:lnTo>
                    <a:pt x="121676" y="95895"/>
                  </a:lnTo>
                  <a:lnTo>
                    <a:pt x="127155" y="59381"/>
                  </a:lnTo>
                  <a:lnTo>
                    <a:pt x="126753" y="54318"/>
                  </a:lnTo>
                  <a:lnTo>
                    <a:pt x="125316" y="54451"/>
                  </a:lnTo>
                  <a:lnTo>
                    <a:pt x="123188" y="58050"/>
                  </a:lnTo>
                  <a:lnTo>
                    <a:pt x="123944" y="71408"/>
                  </a:lnTo>
                  <a:lnTo>
                    <a:pt x="129349" y="89043"/>
                  </a:lnTo>
                  <a:lnTo>
                    <a:pt x="151882" y="125840"/>
                  </a:lnTo>
                  <a:lnTo>
                    <a:pt x="166332" y="140141"/>
                  </a:lnTo>
                  <a:lnTo>
                    <a:pt x="194846" y="158854"/>
                  </a:lnTo>
                  <a:lnTo>
                    <a:pt x="203160" y="170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580311" y="4053133"/>
              <a:ext cx="231628" cy="147738"/>
            </a:xfrm>
            <a:custGeom>
              <a:avLst/>
              <a:gdLst/>
              <a:ahLst/>
              <a:cxnLst/>
              <a:rect l="0" t="0" r="0" b="0"/>
              <a:pathLst>
                <a:path w="231628" h="147738">
                  <a:moveTo>
                    <a:pt x="0" y="84566"/>
                  </a:moveTo>
                  <a:lnTo>
                    <a:pt x="14654" y="128529"/>
                  </a:lnTo>
                  <a:lnTo>
                    <a:pt x="16789" y="130252"/>
                  </a:lnTo>
                  <a:lnTo>
                    <a:pt x="18211" y="126722"/>
                  </a:lnTo>
                  <a:lnTo>
                    <a:pt x="18622" y="111491"/>
                  </a:lnTo>
                  <a:lnTo>
                    <a:pt x="11826" y="57306"/>
                  </a:lnTo>
                  <a:lnTo>
                    <a:pt x="17344" y="36966"/>
                  </a:lnTo>
                  <a:lnTo>
                    <a:pt x="22091" y="28266"/>
                  </a:lnTo>
                  <a:lnTo>
                    <a:pt x="28765" y="24806"/>
                  </a:lnTo>
                  <a:lnTo>
                    <a:pt x="36724" y="24839"/>
                  </a:lnTo>
                  <a:lnTo>
                    <a:pt x="53756" y="31114"/>
                  </a:lnTo>
                  <a:lnTo>
                    <a:pt x="76498" y="48972"/>
                  </a:lnTo>
                  <a:lnTo>
                    <a:pt x="90931" y="66407"/>
                  </a:lnTo>
                  <a:lnTo>
                    <a:pt x="95715" y="67781"/>
                  </a:lnTo>
                  <a:lnTo>
                    <a:pt x="98905" y="64017"/>
                  </a:lnTo>
                  <a:lnTo>
                    <a:pt x="114019" y="21245"/>
                  </a:lnTo>
                  <a:lnTo>
                    <a:pt x="125154" y="5341"/>
                  </a:lnTo>
                  <a:lnTo>
                    <a:pt x="132569" y="1334"/>
                  </a:lnTo>
                  <a:lnTo>
                    <a:pt x="150166" y="0"/>
                  </a:lnTo>
                  <a:lnTo>
                    <a:pt x="166567" y="6427"/>
                  </a:lnTo>
                  <a:lnTo>
                    <a:pt x="196158" y="29617"/>
                  </a:lnTo>
                  <a:lnTo>
                    <a:pt x="211889" y="55417"/>
                  </a:lnTo>
                  <a:lnTo>
                    <a:pt x="226515" y="96746"/>
                  </a:lnTo>
                  <a:lnTo>
                    <a:pt x="231627" y="147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839594" y="4005491"/>
              <a:ext cx="130597" cy="175948"/>
            </a:xfrm>
            <a:custGeom>
              <a:avLst/>
              <a:gdLst/>
              <a:ahLst/>
              <a:cxnLst/>
              <a:rect l="0" t="0" r="0" b="0"/>
              <a:pathLst>
                <a:path w="130597" h="175948">
                  <a:moveTo>
                    <a:pt x="56571" y="100623"/>
                  </a:moveTo>
                  <a:lnTo>
                    <a:pt x="100535" y="85968"/>
                  </a:lnTo>
                  <a:lnTo>
                    <a:pt x="117445" y="73053"/>
                  </a:lnTo>
                  <a:lnTo>
                    <a:pt x="125230" y="64695"/>
                  </a:lnTo>
                  <a:lnTo>
                    <a:pt x="129250" y="55614"/>
                  </a:lnTo>
                  <a:lnTo>
                    <a:pt x="130596" y="36165"/>
                  </a:lnTo>
                  <a:lnTo>
                    <a:pt x="124177" y="18943"/>
                  </a:lnTo>
                  <a:lnTo>
                    <a:pt x="119189" y="11074"/>
                  </a:lnTo>
                  <a:lnTo>
                    <a:pt x="111185" y="5829"/>
                  </a:lnTo>
                  <a:lnTo>
                    <a:pt x="89813" y="0"/>
                  </a:lnTo>
                  <a:lnTo>
                    <a:pt x="57062" y="2308"/>
                  </a:lnTo>
                  <a:lnTo>
                    <a:pt x="38852" y="13644"/>
                  </a:lnTo>
                  <a:lnTo>
                    <a:pt x="24130" y="30380"/>
                  </a:lnTo>
                  <a:lnTo>
                    <a:pt x="1231" y="80021"/>
                  </a:lnTo>
                  <a:lnTo>
                    <a:pt x="0" y="103944"/>
                  </a:lnTo>
                  <a:lnTo>
                    <a:pt x="8743" y="151842"/>
                  </a:lnTo>
                  <a:lnTo>
                    <a:pt x="14157" y="160505"/>
                  </a:lnTo>
                  <a:lnTo>
                    <a:pt x="29532" y="173250"/>
                  </a:lnTo>
                  <a:lnTo>
                    <a:pt x="38545" y="175947"/>
                  </a:lnTo>
                  <a:lnTo>
                    <a:pt x="77628" y="174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212021" y="3885015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30643" y="173493"/>
                  </a:lnTo>
                  <a:lnTo>
                    <a:pt x="48253" y="227250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159378" y="3990300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16704" y="16789"/>
                  </a:lnTo>
                  <a:lnTo>
                    <a:pt x="6265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348891" y="3821844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0" y="0"/>
                  </a:moveTo>
                  <a:lnTo>
                    <a:pt x="3119" y="54144"/>
                  </a:lnTo>
                  <a:lnTo>
                    <a:pt x="14654" y="109092"/>
                  </a:lnTo>
                  <a:lnTo>
                    <a:pt x="28197" y="165005"/>
                  </a:lnTo>
                  <a:lnTo>
                    <a:pt x="42138" y="224230"/>
                  </a:lnTo>
                  <a:lnTo>
                    <a:pt x="46804" y="247057"/>
                  </a:lnTo>
                  <a:lnTo>
                    <a:pt x="46411" y="246593"/>
                  </a:lnTo>
                  <a:lnTo>
                    <a:pt x="43387" y="223583"/>
                  </a:lnTo>
                  <a:lnTo>
                    <a:pt x="42963" y="212227"/>
                  </a:lnTo>
                  <a:lnTo>
                    <a:pt x="48731" y="193369"/>
                  </a:lnTo>
                  <a:lnTo>
                    <a:pt x="53543" y="185064"/>
                  </a:lnTo>
                  <a:lnTo>
                    <a:pt x="61432" y="179528"/>
                  </a:lnTo>
                  <a:lnTo>
                    <a:pt x="82675" y="173377"/>
                  </a:lnTo>
                  <a:lnTo>
                    <a:pt x="92551" y="174076"/>
                  </a:lnTo>
                  <a:lnTo>
                    <a:pt x="109764" y="181093"/>
                  </a:lnTo>
                  <a:lnTo>
                    <a:pt x="132608" y="203786"/>
                  </a:lnTo>
                  <a:lnTo>
                    <a:pt x="148606" y="232737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595985" y="4000829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7"/>
                  </a:lnTo>
                  <a:lnTo>
                    <a:pt x="4045" y="7232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559461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664746" y="3947693"/>
              <a:ext cx="147400" cy="126248"/>
            </a:xfrm>
            <a:custGeom>
              <a:avLst/>
              <a:gdLst/>
              <a:ahLst/>
              <a:cxnLst/>
              <a:rect l="0" t="0" r="0" b="0"/>
              <a:pathLst>
                <a:path w="147400" h="126248">
                  <a:moveTo>
                    <a:pt x="0" y="42607"/>
                  </a:moveTo>
                  <a:lnTo>
                    <a:pt x="17959" y="97652"/>
                  </a:lnTo>
                  <a:lnTo>
                    <a:pt x="24749" y="122443"/>
                  </a:lnTo>
                  <a:lnTo>
                    <a:pt x="27027" y="126247"/>
                  </a:lnTo>
                  <a:lnTo>
                    <a:pt x="28547" y="124103"/>
                  </a:lnTo>
                  <a:lnTo>
                    <a:pt x="29560" y="117995"/>
                  </a:lnTo>
                  <a:lnTo>
                    <a:pt x="22343" y="57299"/>
                  </a:lnTo>
                  <a:lnTo>
                    <a:pt x="27027" y="22784"/>
                  </a:lnTo>
                  <a:lnTo>
                    <a:pt x="32056" y="14184"/>
                  </a:lnTo>
                  <a:lnTo>
                    <a:pt x="47003" y="1508"/>
                  </a:lnTo>
                  <a:lnTo>
                    <a:pt x="55902" y="0"/>
                  </a:lnTo>
                  <a:lnTo>
                    <a:pt x="75148" y="4564"/>
                  </a:lnTo>
                  <a:lnTo>
                    <a:pt x="92281" y="17510"/>
                  </a:lnTo>
                  <a:lnTo>
                    <a:pt x="106524" y="34962"/>
                  </a:lnTo>
                  <a:lnTo>
                    <a:pt x="138919" y="93163"/>
                  </a:lnTo>
                  <a:lnTo>
                    <a:pt x="147399" y="116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727917" y="3955188"/>
              <a:ext cx="271489" cy="319383"/>
            </a:xfrm>
            <a:custGeom>
              <a:avLst/>
              <a:gdLst/>
              <a:ahLst/>
              <a:cxnLst/>
              <a:rect l="0" t="0" r="0" b="0"/>
              <a:pathLst>
                <a:path w="271489" h="319383">
                  <a:moveTo>
                    <a:pt x="231627" y="45641"/>
                  </a:moveTo>
                  <a:lnTo>
                    <a:pt x="194541" y="10894"/>
                  </a:lnTo>
                  <a:lnTo>
                    <a:pt x="176540" y="1732"/>
                  </a:lnTo>
                  <a:lnTo>
                    <a:pt x="156841" y="0"/>
                  </a:lnTo>
                  <a:lnTo>
                    <a:pt x="137557" y="4299"/>
                  </a:lnTo>
                  <a:lnTo>
                    <a:pt x="121188" y="14008"/>
                  </a:lnTo>
                  <a:lnTo>
                    <a:pt x="109233" y="29242"/>
                  </a:lnTo>
                  <a:lnTo>
                    <a:pt x="104408" y="38218"/>
                  </a:lnTo>
                  <a:lnTo>
                    <a:pt x="102165" y="57550"/>
                  </a:lnTo>
                  <a:lnTo>
                    <a:pt x="110258" y="98556"/>
                  </a:lnTo>
                  <a:lnTo>
                    <a:pt x="125346" y="124360"/>
                  </a:lnTo>
                  <a:lnTo>
                    <a:pt x="133867" y="129706"/>
                  </a:lnTo>
                  <a:lnTo>
                    <a:pt x="155812" y="135646"/>
                  </a:lnTo>
                  <a:lnTo>
                    <a:pt x="165876" y="133720"/>
                  </a:lnTo>
                  <a:lnTo>
                    <a:pt x="183297" y="122222"/>
                  </a:lnTo>
                  <a:lnTo>
                    <a:pt x="200669" y="96017"/>
                  </a:lnTo>
                  <a:lnTo>
                    <a:pt x="206309" y="92093"/>
                  </a:lnTo>
                  <a:lnTo>
                    <a:pt x="212409" y="91817"/>
                  </a:lnTo>
                  <a:lnTo>
                    <a:pt x="218815" y="93972"/>
                  </a:lnTo>
                  <a:lnTo>
                    <a:pt x="239009" y="113773"/>
                  </a:lnTo>
                  <a:lnTo>
                    <a:pt x="266137" y="172418"/>
                  </a:lnTo>
                  <a:lnTo>
                    <a:pt x="271488" y="209286"/>
                  </a:lnTo>
                  <a:lnTo>
                    <a:pt x="267484" y="244257"/>
                  </a:lnTo>
                  <a:lnTo>
                    <a:pt x="258873" y="262986"/>
                  </a:lnTo>
                  <a:lnTo>
                    <a:pt x="253300" y="271256"/>
                  </a:lnTo>
                  <a:lnTo>
                    <a:pt x="231511" y="283565"/>
                  </a:lnTo>
                  <a:lnTo>
                    <a:pt x="189479" y="293951"/>
                  </a:lnTo>
                  <a:lnTo>
                    <a:pt x="127765" y="297461"/>
                  </a:lnTo>
                  <a:lnTo>
                    <a:pt x="72551" y="306560"/>
                  </a:lnTo>
                  <a:lnTo>
                    <a:pt x="16411" y="316502"/>
                  </a:lnTo>
                  <a:lnTo>
                    <a:pt x="0" y="319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947564" y="259997"/>
            <a:ext cx="1778066" cy="950781"/>
            <a:chOff x="947564" y="259997"/>
            <a:chExt cx="1778066" cy="950781"/>
          </a:xfrm>
        </p:grpSpPr>
        <p:sp>
          <p:nvSpPr>
            <p:cNvPr id="2" name="Freeform 1"/>
            <p:cNvSpPr/>
            <p:nvPr/>
          </p:nvSpPr>
          <p:spPr>
            <a:xfrm>
              <a:off x="1250118" y="259997"/>
              <a:ext cx="255458" cy="322496"/>
            </a:xfrm>
            <a:custGeom>
              <a:avLst/>
              <a:gdLst/>
              <a:ahLst/>
              <a:cxnLst/>
              <a:rect l="0" t="0" r="0" b="0"/>
              <a:pathLst>
                <a:path w="255458" h="322496">
                  <a:moveTo>
                    <a:pt x="13301" y="87443"/>
                  </a:moveTo>
                  <a:lnTo>
                    <a:pt x="2123" y="98621"/>
                  </a:lnTo>
                  <a:lnTo>
                    <a:pt x="0" y="105424"/>
                  </a:lnTo>
                  <a:lnTo>
                    <a:pt x="2601" y="131765"/>
                  </a:lnTo>
                  <a:lnTo>
                    <a:pt x="19443" y="194092"/>
                  </a:lnTo>
                  <a:lnTo>
                    <a:pt x="21360" y="231606"/>
                  </a:lnTo>
                  <a:lnTo>
                    <a:pt x="18359" y="276317"/>
                  </a:lnTo>
                  <a:lnTo>
                    <a:pt x="29175" y="322495"/>
                  </a:lnTo>
                  <a:lnTo>
                    <a:pt x="9453" y="265329"/>
                  </a:lnTo>
                  <a:lnTo>
                    <a:pt x="11981" y="244882"/>
                  </a:lnTo>
                  <a:lnTo>
                    <a:pt x="20319" y="210521"/>
                  </a:lnTo>
                  <a:lnTo>
                    <a:pt x="17547" y="151399"/>
                  </a:lnTo>
                  <a:lnTo>
                    <a:pt x="22545" y="99036"/>
                  </a:lnTo>
                  <a:lnTo>
                    <a:pt x="32678" y="60982"/>
                  </a:lnTo>
                  <a:lnTo>
                    <a:pt x="43750" y="42147"/>
                  </a:lnTo>
                  <a:lnTo>
                    <a:pt x="68726" y="18390"/>
                  </a:lnTo>
                  <a:lnTo>
                    <a:pt x="98354" y="2122"/>
                  </a:lnTo>
                  <a:lnTo>
                    <a:pt x="118953" y="0"/>
                  </a:lnTo>
                  <a:lnTo>
                    <a:pt x="139806" y="4126"/>
                  </a:lnTo>
                  <a:lnTo>
                    <a:pt x="160773" y="13758"/>
                  </a:lnTo>
                  <a:lnTo>
                    <a:pt x="186718" y="37924"/>
                  </a:lnTo>
                  <a:lnTo>
                    <a:pt x="208040" y="77531"/>
                  </a:lnTo>
                  <a:lnTo>
                    <a:pt x="227145" y="129638"/>
                  </a:lnTo>
                  <a:lnTo>
                    <a:pt x="234136" y="186158"/>
                  </a:lnTo>
                  <a:lnTo>
                    <a:pt x="242450" y="236664"/>
                  </a:lnTo>
                  <a:lnTo>
                    <a:pt x="247313" y="268137"/>
                  </a:lnTo>
                  <a:lnTo>
                    <a:pt x="255457" y="287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652766"/>
              <a:ext cx="779110" cy="115815"/>
            </a:xfrm>
            <a:custGeom>
              <a:avLst/>
              <a:gdLst/>
              <a:ahLst/>
              <a:cxnLst/>
              <a:rect l="0" t="0" r="0" b="0"/>
              <a:pathLst>
                <a:path w="779110" h="115815">
                  <a:moveTo>
                    <a:pt x="779109" y="0"/>
                  </a:moveTo>
                  <a:lnTo>
                    <a:pt x="741631" y="8334"/>
                  </a:lnTo>
                  <a:lnTo>
                    <a:pt x="684618" y="15684"/>
                  </a:lnTo>
                  <a:lnTo>
                    <a:pt x="628669" y="19465"/>
                  </a:lnTo>
                  <a:lnTo>
                    <a:pt x="572098" y="29148"/>
                  </a:lnTo>
                  <a:lnTo>
                    <a:pt x="517770" y="42326"/>
                  </a:lnTo>
                  <a:lnTo>
                    <a:pt x="466929" y="49586"/>
                  </a:lnTo>
                  <a:lnTo>
                    <a:pt x="407828" y="57628"/>
                  </a:lnTo>
                  <a:lnTo>
                    <a:pt x="351094" y="70482"/>
                  </a:lnTo>
                  <a:lnTo>
                    <a:pt x="294827" y="81166"/>
                  </a:lnTo>
                  <a:lnTo>
                    <a:pt x="238652" y="89213"/>
                  </a:lnTo>
                  <a:lnTo>
                    <a:pt x="181326" y="93662"/>
                  </a:lnTo>
                  <a:lnTo>
                    <a:pt x="121129" y="97660"/>
                  </a:lnTo>
                  <a:lnTo>
                    <a:pt x="69161" y="103779"/>
                  </a:lnTo>
                  <a:lnTo>
                    <a:pt x="17557" y="11342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6184" y="884393"/>
              <a:ext cx="17765" cy="326385"/>
            </a:xfrm>
            <a:custGeom>
              <a:avLst/>
              <a:gdLst/>
              <a:ahLst/>
              <a:cxnLst/>
              <a:rect l="0" t="0" r="0" b="0"/>
              <a:pathLst>
                <a:path w="17765" h="326385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3062" y="110935"/>
                  </a:lnTo>
                  <a:lnTo>
                    <a:pt x="1428" y="163203"/>
                  </a:lnTo>
                  <a:lnTo>
                    <a:pt x="11677" y="223571"/>
                  </a:lnTo>
                  <a:lnTo>
                    <a:pt x="16562" y="279385"/>
                  </a:lnTo>
                  <a:lnTo>
                    <a:pt x="177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1773" y="884393"/>
              <a:ext cx="214709" cy="304009"/>
            </a:xfrm>
            <a:custGeom>
              <a:avLst/>
              <a:gdLst/>
              <a:ahLst/>
              <a:cxnLst/>
              <a:rect l="0" t="0" r="0" b="0"/>
              <a:pathLst>
                <a:path w="214709" h="304009">
                  <a:moveTo>
                    <a:pt x="155916" y="0"/>
                  </a:moveTo>
                  <a:lnTo>
                    <a:pt x="97299" y="9065"/>
                  </a:lnTo>
                  <a:lnTo>
                    <a:pt x="44295" y="11410"/>
                  </a:lnTo>
                  <a:lnTo>
                    <a:pt x="20908" y="15990"/>
                  </a:lnTo>
                  <a:lnTo>
                    <a:pt x="13268" y="22358"/>
                  </a:lnTo>
                  <a:lnTo>
                    <a:pt x="4779" y="41913"/>
                  </a:lnTo>
                  <a:lnTo>
                    <a:pt x="0" y="79229"/>
                  </a:lnTo>
                  <a:lnTo>
                    <a:pt x="4174" y="114333"/>
                  </a:lnTo>
                  <a:lnTo>
                    <a:pt x="9131" y="123015"/>
                  </a:lnTo>
                  <a:lnTo>
                    <a:pt x="23997" y="135782"/>
                  </a:lnTo>
                  <a:lnTo>
                    <a:pt x="32875" y="138485"/>
                  </a:lnTo>
                  <a:lnTo>
                    <a:pt x="94204" y="145572"/>
                  </a:lnTo>
                  <a:lnTo>
                    <a:pt x="154490" y="161659"/>
                  </a:lnTo>
                  <a:lnTo>
                    <a:pt x="181490" y="177621"/>
                  </a:lnTo>
                  <a:lnTo>
                    <a:pt x="204307" y="202757"/>
                  </a:lnTo>
                  <a:lnTo>
                    <a:pt x="212518" y="225425"/>
                  </a:lnTo>
                  <a:lnTo>
                    <a:pt x="214708" y="238021"/>
                  </a:lnTo>
                  <a:lnTo>
                    <a:pt x="210901" y="258256"/>
                  </a:lnTo>
                  <a:lnTo>
                    <a:pt x="200241" y="275048"/>
                  </a:lnTo>
                  <a:lnTo>
                    <a:pt x="183805" y="290310"/>
                  </a:lnTo>
                  <a:lnTo>
                    <a:pt x="161682" y="298653"/>
                  </a:lnTo>
                  <a:lnTo>
                    <a:pt x="109351" y="304008"/>
                  </a:lnTo>
                  <a:lnTo>
                    <a:pt x="91157" y="301621"/>
                  </a:lnTo>
                  <a:lnTo>
                    <a:pt x="7168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58300" y="57906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1826" y="17958"/>
                  </a:lnTo>
                  <a:lnTo>
                    <a:pt x="2235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0943" y="69488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90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854" y="421139"/>
              <a:ext cx="377776" cy="545749"/>
            </a:xfrm>
            <a:custGeom>
              <a:avLst/>
              <a:gdLst/>
              <a:ahLst/>
              <a:cxnLst/>
              <a:rect l="0" t="0" r="0" b="0"/>
              <a:pathLst>
                <a:path w="377776" h="545749">
                  <a:moveTo>
                    <a:pt x="84228" y="0"/>
                  </a:moveTo>
                  <a:lnTo>
                    <a:pt x="44686" y="55660"/>
                  </a:lnTo>
                  <a:lnTo>
                    <a:pt x="21283" y="116079"/>
                  </a:lnTo>
                  <a:lnTo>
                    <a:pt x="17699" y="126519"/>
                  </a:lnTo>
                  <a:lnTo>
                    <a:pt x="14139" y="129970"/>
                  </a:lnTo>
                  <a:lnTo>
                    <a:pt x="10596" y="128761"/>
                  </a:lnTo>
                  <a:lnTo>
                    <a:pt x="7064" y="124445"/>
                  </a:lnTo>
                  <a:lnTo>
                    <a:pt x="5879" y="118058"/>
                  </a:lnTo>
                  <a:lnTo>
                    <a:pt x="7683" y="101604"/>
                  </a:lnTo>
                  <a:lnTo>
                    <a:pt x="15503" y="85712"/>
                  </a:lnTo>
                  <a:lnTo>
                    <a:pt x="59953" y="26117"/>
                  </a:lnTo>
                  <a:lnTo>
                    <a:pt x="86394" y="9558"/>
                  </a:lnTo>
                  <a:lnTo>
                    <a:pt x="127634" y="2832"/>
                  </a:lnTo>
                  <a:lnTo>
                    <a:pt x="153823" y="7498"/>
                  </a:lnTo>
                  <a:lnTo>
                    <a:pt x="185178" y="23279"/>
                  </a:lnTo>
                  <a:lnTo>
                    <a:pt x="200455" y="37253"/>
                  </a:lnTo>
                  <a:lnTo>
                    <a:pt x="223738" y="84975"/>
                  </a:lnTo>
                  <a:lnTo>
                    <a:pt x="224028" y="95254"/>
                  </a:lnTo>
                  <a:lnTo>
                    <a:pt x="218112" y="116035"/>
                  </a:lnTo>
                  <a:lnTo>
                    <a:pt x="188658" y="165366"/>
                  </a:lnTo>
                  <a:lnTo>
                    <a:pt x="155679" y="195922"/>
                  </a:lnTo>
                  <a:lnTo>
                    <a:pt x="145900" y="199635"/>
                  </a:lnTo>
                  <a:lnTo>
                    <a:pt x="125676" y="200641"/>
                  </a:lnTo>
                  <a:lnTo>
                    <a:pt x="122389" y="199271"/>
                  </a:lnTo>
                  <a:lnTo>
                    <a:pt x="123707" y="197189"/>
                  </a:lnTo>
                  <a:lnTo>
                    <a:pt x="128095" y="194630"/>
                  </a:lnTo>
                  <a:lnTo>
                    <a:pt x="156628" y="191029"/>
                  </a:lnTo>
                  <a:lnTo>
                    <a:pt x="189128" y="195552"/>
                  </a:lnTo>
                  <a:lnTo>
                    <a:pt x="245225" y="222356"/>
                  </a:lnTo>
                  <a:lnTo>
                    <a:pt x="282060" y="245648"/>
                  </a:lnTo>
                  <a:lnTo>
                    <a:pt x="328216" y="289192"/>
                  </a:lnTo>
                  <a:lnTo>
                    <a:pt x="364768" y="352061"/>
                  </a:lnTo>
                  <a:lnTo>
                    <a:pt x="374802" y="393393"/>
                  </a:lnTo>
                  <a:lnTo>
                    <a:pt x="377775" y="435276"/>
                  </a:lnTo>
                  <a:lnTo>
                    <a:pt x="372231" y="457059"/>
                  </a:lnTo>
                  <a:lnTo>
                    <a:pt x="349608" y="495696"/>
                  </a:lnTo>
                  <a:lnTo>
                    <a:pt x="318317" y="521090"/>
                  </a:lnTo>
                  <a:lnTo>
                    <a:pt x="279410" y="537842"/>
                  </a:lnTo>
                  <a:lnTo>
                    <a:pt x="223172" y="545578"/>
                  </a:lnTo>
                  <a:lnTo>
                    <a:pt x="174010" y="545748"/>
                  </a:lnTo>
                  <a:lnTo>
                    <a:pt x="125908" y="537740"/>
                  </a:lnTo>
                  <a:lnTo>
                    <a:pt x="77557" y="511546"/>
                  </a:lnTo>
                  <a:lnTo>
                    <a:pt x="15933" y="46619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055510" y="250021"/>
            <a:ext cx="406100" cy="442230"/>
            <a:chOff x="5055510" y="250021"/>
            <a:chExt cx="406100" cy="442230"/>
          </a:xfrm>
        </p:grpSpPr>
        <p:sp>
          <p:nvSpPr>
            <p:cNvPr id="10" name="Freeform 9"/>
            <p:cNvSpPr/>
            <p:nvPr/>
          </p:nvSpPr>
          <p:spPr>
            <a:xfrm>
              <a:off x="5264248" y="347440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10529" y="58617"/>
                  </a:lnTo>
                  <a:lnTo>
                    <a:pt x="4463" y="113961"/>
                  </a:lnTo>
                  <a:lnTo>
                    <a:pt x="7042" y="162968"/>
                  </a:lnTo>
                  <a:lnTo>
                    <a:pt x="1738" y="22569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5510" y="250021"/>
              <a:ext cx="406100" cy="442230"/>
            </a:xfrm>
            <a:custGeom>
              <a:avLst/>
              <a:gdLst/>
              <a:ahLst/>
              <a:cxnLst/>
              <a:rect l="0" t="0" r="0" b="0"/>
              <a:pathLst>
                <a:path w="406100" h="442230">
                  <a:moveTo>
                    <a:pt x="324552" y="23719"/>
                  </a:moveTo>
                  <a:lnTo>
                    <a:pt x="298166" y="8078"/>
                  </a:lnTo>
                  <a:lnTo>
                    <a:pt x="275000" y="0"/>
                  </a:lnTo>
                  <a:lnTo>
                    <a:pt x="235650" y="54"/>
                  </a:lnTo>
                  <a:lnTo>
                    <a:pt x="181602" y="10553"/>
                  </a:lnTo>
                  <a:lnTo>
                    <a:pt x="148056" y="21638"/>
                  </a:lnTo>
                  <a:lnTo>
                    <a:pt x="92065" y="60418"/>
                  </a:lnTo>
                  <a:lnTo>
                    <a:pt x="45758" y="108621"/>
                  </a:lnTo>
                  <a:lnTo>
                    <a:pt x="17274" y="158600"/>
                  </a:lnTo>
                  <a:lnTo>
                    <a:pt x="4350" y="200814"/>
                  </a:lnTo>
                  <a:lnTo>
                    <a:pt x="0" y="249847"/>
                  </a:lnTo>
                  <a:lnTo>
                    <a:pt x="1051" y="299081"/>
                  </a:lnTo>
                  <a:lnTo>
                    <a:pt x="21959" y="359458"/>
                  </a:lnTo>
                  <a:lnTo>
                    <a:pt x="38623" y="391869"/>
                  </a:lnTo>
                  <a:lnTo>
                    <a:pt x="54753" y="406880"/>
                  </a:lnTo>
                  <a:lnTo>
                    <a:pt x="114328" y="433770"/>
                  </a:lnTo>
                  <a:lnTo>
                    <a:pt x="137532" y="439931"/>
                  </a:lnTo>
                  <a:lnTo>
                    <a:pt x="181141" y="442229"/>
                  </a:lnTo>
                  <a:lnTo>
                    <a:pt x="231623" y="433118"/>
                  </a:lnTo>
                  <a:lnTo>
                    <a:pt x="256344" y="425603"/>
                  </a:lnTo>
                  <a:lnTo>
                    <a:pt x="304449" y="395039"/>
                  </a:lnTo>
                  <a:lnTo>
                    <a:pt x="359292" y="335830"/>
                  </a:lnTo>
                  <a:lnTo>
                    <a:pt x="384533" y="296721"/>
                  </a:lnTo>
                  <a:lnTo>
                    <a:pt x="403681" y="243551"/>
                  </a:lnTo>
                  <a:lnTo>
                    <a:pt x="406099" y="205968"/>
                  </a:lnTo>
                  <a:lnTo>
                    <a:pt x="400148" y="154996"/>
                  </a:lnTo>
                  <a:lnTo>
                    <a:pt x="396755" y="124178"/>
                  </a:lnTo>
                  <a:lnTo>
                    <a:pt x="387448" y="94884"/>
                  </a:lnTo>
                  <a:lnTo>
                    <a:pt x="372393" y="72506"/>
                  </a:lnTo>
                  <a:lnTo>
                    <a:pt x="334132" y="39075"/>
                  </a:lnTo>
                  <a:lnTo>
                    <a:pt x="297624" y="22680"/>
                  </a:lnTo>
                  <a:lnTo>
                    <a:pt x="240324" y="13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734689" y="200041"/>
            <a:ext cx="1773749" cy="545850"/>
            <a:chOff x="5734689" y="200041"/>
            <a:chExt cx="1773749" cy="545850"/>
          </a:xfrm>
        </p:grpSpPr>
        <p:sp>
          <p:nvSpPr>
            <p:cNvPr id="13" name="Freeform 12"/>
            <p:cNvSpPr/>
            <p:nvPr/>
          </p:nvSpPr>
          <p:spPr>
            <a:xfrm>
              <a:off x="5734689" y="215032"/>
              <a:ext cx="293148" cy="365114"/>
            </a:xfrm>
            <a:custGeom>
              <a:avLst/>
              <a:gdLst/>
              <a:ahLst/>
              <a:cxnLst/>
              <a:rect l="0" t="0" r="0" b="0"/>
              <a:pathLst>
                <a:path w="293148" h="365114">
                  <a:moveTo>
                    <a:pt x="171798" y="6066"/>
                  </a:moveTo>
                  <a:lnTo>
                    <a:pt x="139346" y="0"/>
                  </a:lnTo>
                  <a:lnTo>
                    <a:pt x="118770" y="2590"/>
                  </a:lnTo>
                  <a:lnTo>
                    <a:pt x="87456" y="16214"/>
                  </a:lnTo>
                  <a:lnTo>
                    <a:pt x="61540" y="35069"/>
                  </a:lnTo>
                  <a:lnTo>
                    <a:pt x="17559" y="90992"/>
                  </a:lnTo>
                  <a:lnTo>
                    <a:pt x="1965" y="133265"/>
                  </a:lnTo>
                  <a:lnTo>
                    <a:pt x="0" y="159695"/>
                  </a:lnTo>
                  <a:lnTo>
                    <a:pt x="2682" y="216437"/>
                  </a:lnTo>
                  <a:lnTo>
                    <a:pt x="14708" y="278394"/>
                  </a:lnTo>
                  <a:lnTo>
                    <a:pt x="22431" y="299066"/>
                  </a:lnTo>
                  <a:lnTo>
                    <a:pt x="53140" y="338770"/>
                  </a:lnTo>
                  <a:lnTo>
                    <a:pt x="79318" y="360318"/>
                  </a:lnTo>
                  <a:lnTo>
                    <a:pt x="102230" y="365113"/>
                  </a:lnTo>
                  <a:lnTo>
                    <a:pt x="149477" y="358659"/>
                  </a:lnTo>
                  <a:lnTo>
                    <a:pt x="203217" y="331279"/>
                  </a:lnTo>
                  <a:lnTo>
                    <a:pt x="223196" y="316721"/>
                  </a:lnTo>
                  <a:lnTo>
                    <a:pt x="276804" y="256250"/>
                  </a:lnTo>
                  <a:lnTo>
                    <a:pt x="283916" y="246555"/>
                  </a:lnTo>
                  <a:lnTo>
                    <a:pt x="291818" y="220185"/>
                  </a:lnTo>
                  <a:lnTo>
                    <a:pt x="293147" y="172454"/>
                  </a:lnTo>
                  <a:lnTo>
                    <a:pt x="283115" y="115102"/>
                  </a:lnTo>
                  <a:lnTo>
                    <a:pt x="262103" y="80877"/>
                  </a:lnTo>
                  <a:lnTo>
                    <a:pt x="221659" y="387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08475" y="423561"/>
              <a:ext cx="146360" cy="322330"/>
            </a:xfrm>
            <a:custGeom>
              <a:avLst/>
              <a:gdLst/>
              <a:ahLst/>
              <a:cxnLst/>
              <a:rect l="0" t="0" r="0" b="0"/>
              <a:pathLst>
                <a:path w="146360" h="322330">
                  <a:moveTo>
                    <a:pt x="29639" y="102863"/>
                  </a:moveTo>
                  <a:lnTo>
                    <a:pt x="21306" y="140341"/>
                  </a:lnTo>
                  <a:lnTo>
                    <a:pt x="22880" y="178309"/>
                  </a:lnTo>
                  <a:lnTo>
                    <a:pt x="28304" y="238649"/>
                  </a:lnTo>
                  <a:lnTo>
                    <a:pt x="36611" y="291252"/>
                  </a:lnTo>
                  <a:lnTo>
                    <a:pt x="39114" y="322329"/>
                  </a:lnTo>
                  <a:lnTo>
                    <a:pt x="39699" y="314657"/>
                  </a:lnTo>
                  <a:lnTo>
                    <a:pt x="28653" y="263855"/>
                  </a:lnTo>
                  <a:lnTo>
                    <a:pt x="20995" y="205244"/>
                  </a:lnTo>
                  <a:lnTo>
                    <a:pt x="11077" y="149776"/>
                  </a:lnTo>
                  <a:lnTo>
                    <a:pt x="0" y="87378"/>
                  </a:lnTo>
                  <a:lnTo>
                    <a:pt x="778" y="33557"/>
                  </a:lnTo>
                  <a:lnTo>
                    <a:pt x="9403" y="10060"/>
                  </a:lnTo>
                  <a:lnTo>
                    <a:pt x="16148" y="3559"/>
                  </a:lnTo>
                  <a:lnTo>
                    <a:pt x="24155" y="396"/>
                  </a:lnTo>
                  <a:lnTo>
                    <a:pt x="42409" y="0"/>
                  </a:lnTo>
                  <a:lnTo>
                    <a:pt x="72417" y="7525"/>
                  </a:lnTo>
                  <a:lnTo>
                    <a:pt x="110878" y="30435"/>
                  </a:lnTo>
                  <a:lnTo>
                    <a:pt x="126576" y="46107"/>
                  </a:lnTo>
                  <a:lnTo>
                    <a:pt x="141352" y="68669"/>
                  </a:lnTo>
                  <a:lnTo>
                    <a:pt x="146359" y="91176"/>
                  </a:lnTo>
                  <a:lnTo>
                    <a:pt x="146057" y="102091"/>
                  </a:lnTo>
                  <a:lnTo>
                    <a:pt x="139482" y="120457"/>
                  </a:lnTo>
                  <a:lnTo>
                    <a:pt x="134453" y="128631"/>
                  </a:lnTo>
                  <a:lnTo>
                    <a:pt x="105018" y="151312"/>
                  </a:lnTo>
                  <a:lnTo>
                    <a:pt x="50696" y="166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92765" y="392766"/>
              <a:ext cx="140880" cy="186302"/>
            </a:xfrm>
            <a:custGeom>
              <a:avLst/>
              <a:gdLst/>
              <a:ahLst/>
              <a:cxnLst/>
              <a:rect l="0" t="0" r="0" b="0"/>
              <a:pathLst>
                <a:path w="140880" h="186302">
                  <a:moveTo>
                    <a:pt x="13805" y="81016"/>
                  </a:moveTo>
                  <a:lnTo>
                    <a:pt x="51283" y="72683"/>
                  </a:lnTo>
                  <a:lnTo>
                    <a:pt x="97117" y="65332"/>
                  </a:lnTo>
                  <a:lnTo>
                    <a:pt x="123757" y="50372"/>
                  </a:lnTo>
                  <a:lnTo>
                    <a:pt x="135982" y="34641"/>
                  </a:lnTo>
                  <a:lnTo>
                    <a:pt x="140879" y="25533"/>
                  </a:lnTo>
                  <a:lnTo>
                    <a:pt x="140635" y="18291"/>
                  </a:lnTo>
                  <a:lnTo>
                    <a:pt x="136963" y="12293"/>
                  </a:lnTo>
                  <a:lnTo>
                    <a:pt x="131005" y="7125"/>
                  </a:lnTo>
                  <a:lnTo>
                    <a:pt x="111908" y="1382"/>
                  </a:lnTo>
                  <a:lnTo>
                    <a:pt x="88991" y="0"/>
                  </a:lnTo>
                  <a:lnTo>
                    <a:pt x="67108" y="3285"/>
                  </a:lnTo>
                  <a:lnTo>
                    <a:pt x="48804" y="11764"/>
                  </a:lnTo>
                  <a:lnTo>
                    <a:pt x="17988" y="36271"/>
                  </a:lnTo>
                  <a:lnTo>
                    <a:pt x="2046" y="62299"/>
                  </a:lnTo>
                  <a:lnTo>
                    <a:pt x="0" y="85175"/>
                  </a:lnTo>
                  <a:lnTo>
                    <a:pt x="4159" y="109771"/>
                  </a:lnTo>
                  <a:lnTo>
                    <a:pt x="13807" y="132400"/>
                  </a:lnTo>
                  <a:lnTo>
                    <a:pt x="37982" y="159282"/>
                  </a:lnTo>
                  <a:lnTo>
                    <a:pt x="75252" y="179751"/>
                  </a:lnTo>
                  <a:lnTo>
                    <a:pt x="98033" y="186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75611" y="410611"/>
              <a:ext cx="73115" cy="182571"/>
            </a:xfrm>
            <a:custGeom>
              <a:avLst/>
              <a:gdLst/>
              <a:ahLst/>
              <a:cxnLst/>
              <a:rect l="0" t="0" r="0" b="0"/>
              <a:pathLst>
                <a:path w="73115" h="182571">
                  <a:moveTo>
                    <a:pt x="9943" y="94756"/>
                  </a:moveTo>
                  <a:lnTo>
                    <a:pt x="13063" y="137448"/>
                  </a:lnTo>
                  <a:lnTo>
                    <a:pt x="25561" y="182570"/>
                  </a:lnTo>
                  <a:lnTo>
                    <a:pt x="6085" y="125249"/>
                  </a:lnTo>
                  <a:lnTo>
                    <a:pt x="293" y="62103"/>
                  </a:lnTo>
                  <a:lnTo>
                    <a:pt x="0" y="48421"/>
                  </a:lnTo>
                  <a:lnTo>
                    <a:pt x="3314" y="38130"/>
                  </a:lnTo>
                  <a:lnTo>
                    <a:pt x="9033" y="30099"/>
                  </a:lnTo>
                  <a:lnTo>
                    <a:pt x="24746" y="18057"/>
                  </a:lnTo>
                  <a:lnTo>
                    <a:pt x="57191" y="3913"/>
                  </a:lnTo>
                  <a:lnTo>
                    <a:pt x="73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04096" y="462976"/>
              <a:ext cx="176257" cy="135479"/>
            </a:xfrm>
            <a:custGeom>
              <a:avLst/>
              <a:gdLst/>
              <a:ahLst/>
              <a:cxnLst/>
              <a:rect l="0" t="0" r="0" b="0"/>
              <a:pathLst>
                <a:path w="176257" h="135479">
                  <a:moveTo>
                    <a:pt x="113085" y="52920"/>
                  </a:moveTo>
                  <a:lnTo>
                    <a:pt x="103510" y="21638"/>
                  </a:lnTo>
                  <a:lnTo>
                    <a:pt x="92842" y="5481"/>
                  </a:lnTo>
                  <a:lnTo>
                    <a:pt x="85552" y="1407"/>
                  </a:lnTo>
                  <a:lnTo>
                    <a:pt x="68092" y="0"/>
                  </a:lnTo>
                  <a:lnTo>
                    <a:pt x="51755" y="6393"/>
                  </a:lnTo>
                  <a:lnTo>
                    <a:pt x="22201" y="29561"/>
                  </a:lnTo>
                  <a:lnTo>
                    <a:pt x="6478" y="55358"/>
                  </a:lnTo>
                  <a:lnTo>
                    <a:pt x="0" y="90817"/>
                  </a:lnTo>
                  <a:lnTo>
                    <a:pt x="3669" y="125370"/>
                  </a:lnTo>
                  <a:lnTo>
                    <a:pt x="8556" y="131636"/>
                  </a:lnTo>
                  <a:lnTo>
                    <a:pt x="15323" y="134643"/>
                  </a:lnTo>
                  <a:lnTo>
                    <a:pt x="23344" y="135478"/>
                  </a:lnTo>
                  <a:lnTo>
                    <a:pt x="31031" y="132525"/>
                  </a:lnTo>
                  <a:lnTo>
                    <a:pt x="45811" y="119885"/>
                  </a:lnTo>
                  <a:lnTo>
                    <a:pt x="65958" y="83175"/>
                  </a:lnTo>
                  <a:lnTo>
                    <a:pt x="73812" y="62857"/>
                  </a:lnTo>
                  <a:lnTo>
                    <a:pt x="76375" y="60715"/>
                  </a:lnTo>
                  <a:lnTo>
                    <a:pt x="78082" y="63966"/>
                  </a:lnTo>
                  <a:lnTo>
                    <a:pt x="86414" y="97216"/>
                  </a:lnTo>
                  <a:lnTo>
                    <a:pt x="101543" y="121677"/>
                  </a:lnTo>
                  <a:lnTo>
                    <a:pt x="120433" y="130272"/>
                  </a:lnTo>
                  <a:lnTo>
                    <a:pt x="142088" y="132922"/>
                  </a:lnTo>
                  <a:lnTo>
                    <a:pt x="176256" y="12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82548" y="200041"/>
              <a:ext cx="18862" cy="357970"/>
            </a:xfrm>
            <a:custGeom>
              <a:avLst/>
              <a:gdLst/>
              <a:ahLst/>
              <a:cxnLst/>
              <a:rect l="0" t="0" r="0" b="0"/>
              <a:pathLst>
                <a:path w="18862" h="357970">
                  <a:moveTo>
                    <a:pt x="8332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6330" y="147997"/>
                  </a:lnTo>
                  <a:lnTo>
                    <a:pt x="13526" y="206529"/>
                  </a:lnTo>
                  <a:lnTo>
                    <a:pt x="17807" y="260291"/>
                  </a:lnTo>
                  <a:lnTo>
                    <a:pt x="18653" y="315971"/>
                  </a:lnTo>
                  <a:lnTo>
                    <a:pt x="1886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85595" y="3369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5526" y="16789"/>
                  </a:lnTo>
                  <a:lnTo>
                    <a:pt x="100998" y="23334"/>
                  </a:lnTo>
                  <a:lnTo>
                    <a:pt x="51372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27751" y="431668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0" y="0"/>
                  </a:moveTo>
                  <a:lnTo>
                    <a:pt x="3120" y="42692"/>
                  </a:lnTo>
                  <a:lnTo>
                    <a:pt x="6066" y="65767"/>
                  </a:lnTo>
                  <a:lnTo>
                    <a:pt x="1545" y="11888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27751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15051" y="438284"/>
              <a:ext cx="136644" cy="178091"/>
            </a:xfrm>
            <a:custGeom>
              <a:avLst/>
              <a:gdLst/>
              <a:ahLst/>
              <a:cxnLst/>
              <a:rect l="0" t="0" r="0" b="0"/>
              <a:pathLst>
                <a:path w="136644" h="178091">
                  <a:moveTo>
                    <a:pt x="112741" y="24969"/>
                  </a:moveTo>
                  <a:lnTo>
                    <a:pt x="94761" y="9328"/>
                  </a:lnTo>
                  <a:lnTo>
                    <a:pt x="77844" y="1250"/>
                  </a:lnTo>
                  <a:lnTo>
                    <a:pt x="58628" y="0"/>
                  </a:lnTo>
                  <a:lnTo>
                    <a:pt x="39557" y="4513"/>
                  </a:lnTo>
                  <a:lnTo>
                    <a:pt x="23283" y="14318"/>
                  </a:lnTo>
                  <a:lnTo>
                    <a:pt x="11371" y="29594"/>
                  </a:lnTo>
                  <a:lnTo>
                    <a:pt x="3347" y="49252"/>
                  </a:lnTo>
                  <a:lnTo>
                    <a:pt x="0" y="85457"/>
                  </a:lnTo>
                  <a:lnTo>
                    <a:pt x="11832" y="140429"/>
                  </a:lnTo>
                  <a:lnTo>
                    <a:pt x="27340" y="166674"/>
                  </a:lnTo>
                  <a:lnTo>
                    <a:pt x="35920" y="172082"/>
                  </a:lnTo>
                  <a:lnTo>
                    <a:pt x="57932" y="178090"/>
                  </a:lnTo>
                  <a:lnTo>
                    <a:pt x="80192" y="174521"/>
                  </a:lnTo>
                  <a:lnTo>
                    <a:pt x="109336" y="159358"/>
                  </a:lnTo>
                  <a:lnTo>
                    <a:pt x="117490" y="153166"/>
                  </a:lnTo>
                  <a:lnTo>
                    <a:pt x="129670" y="133808"/>
                  </a:lnTo>
                  <a:lnTo>
                    <a:pt x="136643" y="110777"/>
                  </a:lnTo>
                  <a:lnTo>
                    <a:pt x="133991" y="78080"/>
                  </a:lnTo>
                  <a:lnTo>
                    <a:pt x="122615" y="38710"/>
                  </a:lnTo>
                  <a:lnTo>
                    <a:pt x="112741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83066" y="437143"/>
              <a:ext cx="155297" cy="184039"/>
            </a:xfrm>
            <a:custGeom>
              <a:avLst/>
              <a:gdLst/>
              <a:ahLst/>
              <a:cxnLst/>
              <a:rect l="0" t="0" r="0" b="0"/>
              <a:pathLst>
                <a:path w="155297" h="184039">
                  <a:moveTo>
                    <a:pt x="7898" y="36639"/>
                  </a:moveTo>
                  <a:lnTo>
                    <a:pt x="11017" y="79331"/>
                  </a:lnTo>
                  <a:lnTo>
                    <a:pt x="18620" y="138707"/>
                  </a:lnTo>
                  <a:lnTo>
                    <a:pt x="23581" y="161551"/>
                  </a:lnTo>
                  <a:lnTo>
                    <a:pt x="23032" y="165537"/>
                  </a:lnTo>
                  <a:lnTo>
                    <a:pt x="20327" y="164685"/>
                  </a:lnTo>
                  <a:lnTo>
                    <a:pt x="16184" y="160608"/>
                  </a:lnTo>
                  <a:lnTo>
                    <a:pt x="4764" y="132512"/>
                  </a:lnTo>
                  <a:lnTo>
                    <a:pt x="0" y="73861"/>
                  </a:lnTo>
                  <a:lnTo>
                    <a:pt x="7378" y="32590"/>
                  </a:lnTo>
                  <a:lnTo>
                    <a:pt x="17805" y="13002"/>
                  </a:lnTo>
                  <a:lnTo>
                    <a:pt x="26200" y="6843"/>
                  </a:lnTo>
                  <a:lnTo>
                    <a:pt x="48008" y="0"/>
                  </a:lnTo>
                  <a:lnTo>
                    <a:pt x="70178" y="3197"/>
                  </a:lnTo>
                  <a:lnTo>
                    <a:pt x="90559" y="13587"/>
                  </a:lnTo>
                  <a:lnTo>
                    <a:pt x="107417" y="29903"/>
                  </a:lnTo>
                  <a:lnTo>
                    <a:pt x="142524" y="89614"/>
                  </a:lnTo>
                  <a:lnTo>
                    <a:pt x="151511" y="126555"/>
                  </a:lnTo>
                  <a:lnTo>
                    <a:pt x="155296" y="184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48891" y="202372"/>
              <a:ext cx="159547" cy="208240"/>
            </a:xfrm>
            <a:custGeom>
              <a:avLst/>
              <a:gdLst/>
              <a:ahLst/>
              <a:cxnLst/>
              <a:rect l="0" t="0" r="0" b="0"/>
              <a:pathLst>
                <a:path w="159547" h="208240">
                  <a:moveTo>
                    <a:pt x="0" y="29254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6" y="0"/>
                  </a:lnTo>
                  <a:lnTo>
                    <a:pt x="114207" y="3949"/>
                  </a:lnTo>
                  <a:lnTo>
                    <a:pt x="133036" y="12548"/>
                  </a:lnTo>
                  <a:lnTo>
                    <a:pt x="141333" y="18117"/>
                  </a:lnTo>
                  <a:lnTo>
                    <a:pt x="153672" y="33663"/>
                  </a:lnTo>
                  <a:lnTo>
                    <a:pt x="158600" y="42722"/>
                  </a:lnTo>
                  <a:lnTo>
                    <a:pt x="159546" y="51101"/>
                  </a:lnTo>
                  <a:lnTo>
                    <a:pt x="154357" y="66650"/>
                  </a:lnTo>
                  <a:lnTo>
                    <a:pt x="141133" y="78240"/>
                  </a:lnTo>
                  <a:lnTo>
                    <a:pt x="78922" y="111839"/>
                  </a:lnTo>
                  <a:lnTo>
                    <a:pt x="62249" y="137172"/>
                  </a:lnTo>
                  <a:lnTo>
                    <a:pt x="61386" y="145653"/>
                  </a:lnTo>
                  <a:lnTo>
                    <a:pt x="84228" y="208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85761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045075" y="1617696"/>
            <a:ext cx="4111219" cy="562639"/>
            <a:chOff x="5045075" y="1617696"/>
            <a:chExt cx="4111219" cy="562639"/>
          </a:xfrm>
        </p:grpSpPr>
        <p:sp>
          <p:nvSpPr>
            <p:cNvPr id="27" name="Freeform 26"/>
            <p:cNvSpPr/>
            <p:nvPr/>
          </p:nvSpPr>
          <p:spPr>
            <a:xfrm>
              <a:off x="5211954" y="1668158"/>
              <a:ext cx="241808" cy="310661"/>
            </a:xfrm>
            <a:custGeom>
              <a:avLst/>
              <a:gdLst/>
              <a:ahLst/>
              <a:cxnLst/>
              <a:rect l="0" t="0" r="0" b="0"/>
              <a:pathLst>
                <a:path w="241808" h="310661">
                  <a:moveTo>
                    <a:pt x="31237" y="69044"/>
                  </a:moveTo>
                  <a:lnTo>
                    <a:pt x="20059" y="85811"/>
                  </a:lnTo>
                  <a:lnTo>
                    <a:pt x="14426" y="88411"/>
                  </a:lnTo>
                  <a:lnTo>
                    <a:pt x="8332" y="87804"/>
                  </a:lnTo>
                  <a:lnTo>
                    <a:pt x="1929" y="85060"/>
                  </a:lnTo>
                  <a:lnTo>
                    <a:pt x="0" y="79721"/>
                  </a:lnTo>
                  <a:lnTo>
                    <a:pt x="4096" y="64431"/>
                  </a:lnTo>
                  <a:lnTo>
                    <a:pt x="32285" y="18913"/>
                  </a:lnTo>
                  <a:lnTo>
                    <a:pt x="38955" y="11057"/>
                  </a:lnTo>
                  <a:lnTo>
                    <a:pt x="58844" y="2328"/>
                  </a:lnTo>
                  <a:lnTo>
                    <a:pt x="70699" y="0"/>
                  </a:lnTo>
                  <a:lnTo>
                    <a:pt x="80941" y="788"/>
                  </a:lnTo>
                  <a:lnTo>
                    <a:pt x="98562" y="7902"/>
                  </a:lnTo>
                  <a:lnTo>
                    <a:pt x="143290" y="44963"/>
                  </a:lnTo>
                  <a:lnTo>
                    <a:pt x="163162" y="88290"/>
                  </a:lnTo>
                  <a:lnTo>
                    <a:pt x="175233" y="134977"/>
                  </a:lnTo>
                  <a:lnTo>
                    <a:pt x="174509" y="172028"/>
                  </a:lnTo>
                  <a:lnTo>
                    <a:pt x="163783" y="227167"/>
                  </a:lnTo>
                  <a:lnTo>
                    <a:pt x="148239" y="271613"/>
                  </a:lnTo>
                  <a:lnTo>
                    <a:pt x="132371" y="293995"/>
                  </a:lnTo>
                  <a:lnTo>
                    <a:pt x="123226" y="303239"/>
                  </a:lnTo>
                  <a:lnTo>
                    <a:pt x="113620" y="308232"/>
                  </a:lnTo>
                  <a:lnTo>
                    <a:pt x="93588" y="310660"/>
                  </a:lnTo>
                  <a:lnTo>
                    <a:pt x="62580" y="305450"/>
                  </a:lnTo>
                  <a:lnTo>
                    <a:pt x="36755" y="290908"/>
                  </a:lnTo>
                  <a:lnTo>
                    <a:pt x="32576" y="283634"/>
                  </a:lnTo>
                  <a:lnTo>
                    <a:pt x="31053" y="266193"/>
                  </a:lnTo>
                  <a:lnTo>
                    <a:pt x="34624" y="258968"/>
                  </a:lnTo>
                  <a:lnTo>
                    <a:pt x="47950" y="247821"/>
                  </a:lnTo>
                  <a:lnTo>
                    <a:pt x="80773" y="240558"/>
                  </a:lnTo>
                  <a:lnTo>
                    <a:pt x="132616" y="239274"/>
                  </a:lnTo>
                  <a:lnTo>
                    <a:pt x="188650" y="252233"/>
                  </a:lnTo>
                  <a:lnTo>
                    <a:pt x="241807" y="279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5075" y="1617696"/>
              <a:ext cx="521645" cy="430066"/>
            </a:xfrm>
            <a:custGeom>
              <a:avLst/>
              <a:gdLst/>
              <a:ahLst/>
              <a:cxnLst/>
              <a:rect l="0" t="0" r="0" b="0"/>
              <a:pathLst>
                <a:path w="521645" h="430066">
                  <a:moveTo>
                    <a:pt x="387629" y="24749"/>
                  </a:moveTo>
                  <a:lnTo>
                    <a:pt x="333754" y="6791"/>
                  </a:lnTo>
                  <a:lnTo>
                    <a:pt x="313382" y="0"/>
                  </a:lnTo>
                  <a:lnTo>
                    <a:pt x="276593" y="778"/>
                  </a:lnTo>
                  <a:lnTo>
                    <a:pt x="215005" y="11522"/>
                  </a:lnTo>
                  <a:lnTo>
                    <a:pt x="173225" y="22650"/>
                  </a:lnTo>
                  <a:lnTo>
                    <a:pt x="118092" y="53473"/>
                  </a:lnTo>
                  <a:lnTo>
                    <a:pt x="61799" y="99458"/>
                  </a:lnTo>
                  <a:lnTo>
                    <a:pt x="32944" y="133453"/>
                  </a:lnTo>
                  <a:lnTo>
                    <a:pt x="7822" y="186861"/>
                  </a:lnTo>
                  <a:lnTo>
                    <a:pt x="0" y="242472"/>
                  </a:lnTo>
                  <a:lnTo>
                    <a:pt x="1575" y="295397"/>
                  </a:lnTo>
                  <a:lnTo>
                    <a:pt x="12805" y="339993"/>
                  </a:lnTo>
                  <a:lnTo>
                    <a:pt x="28436" y="366419"/>
                  </a:lnTo>
                  <a:lnTo>
                    <a:pt x="81333" y="403477"/>
                  </a:lnTo>
                  <a:lnTo>
                    <a:pt x="104099" y="415341"/>
                  </a:lnTo>
                  <a:lnTo>
                    <a:pt x="156841" y="426077"/>
                  </a:lnTo>
                  <a:lnTo>
                    <a:pt x="184451" y="430065"/>
                  </a:lnTo>
                  <a:lnTo>
                    <a:pt x="240304" y="426212"/>
                  </a:lnTo>
                  <a:lnTo>
                    <a:pt x="303195" y="416608"/>
                  </a:lnTo>
                  <a:lnTo>
                    <a:pt x="356696" y="400418"/>
                  </a:lnTo>
                  <a:lnTo>
                    <a:pt x="412325" y="375036"/>
                  </a:lnTo>
                  <a:lnTo>
                    <a:pt x="462617" y="337397"/>
                  </a:lnTo>
                  <a:lnTo>
                    <a:pt x="490176" y="304949"/>
                  </a:lnTo>
                  <a:lnTo>
                    <a:pt x="514861" y="257652"/>
                  </a:lnTo>
                  <a:lnTo>
                    <a:pt x="521644" y="219580"/>
                  </a:lnTo>
                  <a:lnTo>
                    <a:pt x="518064" y="173074"/>
                  </a:lnTo>
                  <a:lnTo>
                    <a:pt x="506432" y="145653"/>
                  </a:lnTo>
                  <a:lnTo>
                    <a:pt x="459166" y="82525"/>
                  </a:lnTo>
                  <a:lnTo>
                    <a:pt x="419874" y="56556"/>
                  </a:lnTo>
                  <a:lnTo>
                    <a:pt x="361027" y="39827"/>
                  </a:lnTo>
                  <a:lnTo>
                    <a:pt x="324458" y="35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89392" y="1705616"/>
              <a:ext cx="17096" cy="252685"/>
            </a:xfrm>
            <a:custGeom>
              <a:avLst/>
              <a:gdLst/>
              <a:ahLst/>
              <a:cxnLst/>
              <a:rect l="0" t="0" r="0" b="0"/>
              <a:pathLst>
                <a:path w="17096" h="252685">
                  <a:moveTo>
                    <a:pt x="17095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10858" y="182163"/>
                  </a:lnTo>
                  <a:lnTo>
                    <a:pt x="16273" y="240162"/>
                  </a:lnTo>
                  <a:lnTo>
                    <a:pt x="1709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06445" y="1716145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74820" y="5589"/>
                  </a:lnTo>
                  <a:lnTo>
                    <a:pt x="212908" y="12997"/>
                  </a:lnTo>
                  <a:lnTo>
                    <a:pt x="152151" y="19465"/>
                  </a:lnTo>
                  <a:lnTo>
                    <a:pt x="98634" y="20585"/>
                  </a:lnTo>
                  <a:lnTo>
                    <a:pt x="44960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69616" y="1947772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15125" y="0"/>
                  </a:lnTo>
                  <a:lnTo>
                    <a:pt x="152545" y="0"/>
                  </a:lnTo>
                  <a:lnTo>
                    <a:pt x="101221" y="0"/>
                  </a:lnTo>
                  <a:lnTo>
                    <a:pt x="513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06528" y="1817085"/>
              <a:ext cx="133775" cy="151745"/>
            </a:xfrm>
            <a:custGeom>
              <a:avLst/>
              <a:gdLst/>
              <a:ahLst/>
              <a:cxnLst/>
              <a:rect l="0" t="0" r="0" b="0"/>
              <a:pathLst>
                <a:path w="133775" h="151745">
                  <a:moveTo>
                    <a:pt x="0" y="35930"/>
                  </a:moveTo>
                  <a:lnTo>
                    <a:pt x="3120" y="90075"/>
                  </a:lnTo>
                  <a:lnTo>
                    <a:pt x="9553" y="148432"/>
                  </a:lnTo>
                  <a:lnTo>
                    <a:pt x="10400" y="97091"/>
                  </a:lnTo>
                  <a:lnTo>
                    <a:pt x="12843" y="40906"/>
                  </a:lnTo>
                  <a:lnTo>
                    <a:pt x="21696" y="17085"/>
                  </a:lnTo>
                  <a:lnTo>
                    <a:pt x="29672" y="9328"/>
                  </a:lnTo>
                  <a:lnTo>
                    <a:pt x="51012" y="711"/>
                  </a:lnTo>
                  <a:lnTo>
                    <a:pt x="72975" y="0"/>
                  </a:lnTo>
                  <a:lnTo>
                    <a:pt x="83745" y="1448"/>
                  </a:lnTo>
                  <a:lnTo>
                    <a:pt x="101951" y="12416"/>
                  </a:lnTo>
                  <a:lnTo>
                    <a:pt x="116671" y="30159"/>
                  </a:lnTo>
                  <a:lnTo>
                    <a:pt x="130366" y="66456"/>
                  </a:lnTo>
                  <a:lnTo>
                    <a:pt x="133774" y="105676"/>
                  </a:lnTo>
                  <a:lnTo>
                    <a:pt x="126342" y="151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5513" y="1789844"/>
              <a:ext cx="84229" cy="150932"/>
            </a:xfrm>
            <a:custGeom>
              <a:avLst/>
              <a:gdLst/>
              <a:ahLst/>
              <a:cxnLst/>
              <a:rect l="0" t="0" r="0" b="0"/>
              <a:pathLst>
                <a:path w="84229" h="150932">
                  <a:moveTo>
                    <a:pt x="0" y="31586"/>
                  </a:moveTo>
                  <a:lnTo>
                    <a:pt x="3119" y="74277"/>
                  </a:lnTo>
                  <a:lnTo>
                    <a:pt x="19128" y="126418"/>
                  </a:lnTo>
                  <a:lnTo>
                    <a:pt x="30338" y="147433"/>
                  </a:lnTo>
                  <a:lnTo>
                    <a:pt x="36603" y="150931"/>
                  </a:lnTo>
                  <a:lnTo>
                    <a:pt x="43119" y="149754"/>
                  </a:lnTo>
                  <a:lnTo>
                    <a:pt x="49803" y="145459"/>
                  </a:lnTo>
                  <a:lnTo>
                    <a:pt x="54259" y="137917"/>
                  </a:lnTo>
                  <a:lnTo>
                    <a:pt x="67586" y="84597"/>
                  </a:lnTo>
                  <a:lnTo>
                    <a:pt x="81228" y="3163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40359" y="1792940"/>
              <a:ext cx="161455" cy="175890"/>
            </a:xfrm>
            <a:custGeom>
              <a:avLst/>
              <a:gdLst/>
              <a:ahLst/>
              <a:cxnLst/>
              <a:rect l="0" t="0" r="0" b="0"/>
              <a:pathLst>
                <a:path w="161455" h="175890">
                  <a:moveTo>
                    <a:pt x="13610" y="70604"/>
                  </a:moveTo>
                  <a:lnTo>
                    <a:pt x="51088" y="78937"/>
                  </a:lnTo>
                  <a:lnTo>
                    <a:pt x="102512" y="80699"/>
                  </a:lnTo>
                  <a:lnTo>
                    <a:pt x="123702" y="74700"/>
                  </a:lnTo>
                  <a:lnTo>
                    <a:pt x="156369" y="51786"/>
                  </a:lnTo>
                  <a:lnTo>
                    <a:pt x="160255" y="44020"/>
                  </a:lnTo>
                  <a:lnTo>
                    <a:pt x="161454" y="26033"/>
                  </a:lnTo>
                  <a:lnTo>
                    <a:pt x="157796" y="18663"/>
                  </a:lnTo>
                  <a:lnTo>
                    <a:pt x="144373" y="7355"/>
                  </a:lnTo>
                  <a:lnTo>
                    <a:pt x="111496" y="0"/>
                  </a:lnTo>
                  <a:lnTo>
                    <a:pt x="88700" y="4520"/>
                  </a:lnTo>
                  <a:lnTo>
                    <a:pt x="36020" y="33002"/>
                  </a:lnTo>
                  <a:lnTo>
                    <a:pt x="19280" y="46483"/>
                  </a:lnTo>
                  <a:lnTo>
                    <a:pt x="2291" y="72815"/>
                  </a:lnTo>
                  <a:lnTo>
                    <a:pt x="0" y="92644"/>
                  </a:lnTo>
                  <a:lnTo>
                    <a:pt x="4052" y="113154"/>
                  </a:lnTo>
                  <a:lnTo>
                    <a:pt x="13651" y="133969"/>
                  </a:lnTo>
                  <a:lnTo>
                    <a:pt x="37799" y="159828"/>
                  </a:lnTo>
                  <a:lnTo>
                    <a:pt x="60235" y="168751"/>
                  </a:lnTo>
                  <a:lnTo>
                    <a:pt x="97838" y="175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35054" y="1789844"/>
              <a:ext cx="103185" cy="172332"/>
            </a:xfrm>
            <a:custGeom>
              <a:avLst/>
              <a:gdLst/>
              <a:ahLst/>
              <a:cxnLst/>
              <a:rect l="0" t="0" r="0" b="0"/>
              <a:pathLst>
                <a:path w="103185" h="172332">
                  <a:moveTo>
                    <a:pt x="8428" y="94757"/>
                  </a:moveTo>
                  <a:lnTo>
                    <a:pt x="26385" y="148632"/>
                  </a:lnTo>
                  <a:lnTo>
                    <a:pt x="33176" y="169004"/>
                  </a:lnTo>
                  <a:lnTo>
                    <a:pt x="33116" y="172331"/>
                  </a:lnTo>
                  <a:lnTo>
                    <a:pt x="30736" y="171039"/>
                  </a:lnTo>
                  <a:lnTo>
                    <a:pt x="23022" y="160246"/>
                  </a:lnTo>
                  <a:lnTo>
                    <a:pt x="4991" y="114732"/>
                  </a:lnTo>
                  <a:lnTo>
                    <a:pt x="0" y="78319"/>
                  </a:lnTo>
                  <a:lnTo>
                    <a:pt x="4111" y="43483"/>
                  </a:lnTo>
                  <a:lnTo>
                    <a:pt x="12747" y="24785"/>
                  </a:lnTo>
                  <a:lnTo>
                    <a:pt x="18326" y="16523"/>
                  </a:lnTo>
                  <a:lnTo>
                    <a:pt x="26725" y="11016"/>
                  </a:lnTo>
                  <a:lnTo>
                    <a:pt x="59732" y="3264"/>
                  </a:lnTo>
                  <a:lnTo>
                    <a:pt x="1031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03108" y="1789844"/>
              <a:ext cx="120188" cy="164928"/>
            </a:xfrm>
            <a:custGeom>
              <a:avLst/>
              <a:gdLst/>
              <a:ahLst/>
              <a:cxnLst/>
              <a:rect l="0" t="0" r="0" b="0"/>
              <a:pathLst>
                <a:path w="120188" h="164928">
                  <a:moveTo>
                    <a:pt x="103586" y="0"/>
                  </a:moveTo>
                  <a:lnTo>
                    <a:pt x="44969" y="5589"/>
                  </a:lnTo>
                  <a:lnTo>
                    <a:pt x="10179" y="20243"/>
                  </a:lnTo>
                  <a:lnTo>
                    <a:pt x="3880" y="27534"/>
                  </a:lnTo>
                  <a:lnTo>
                    <a:pt x="851" y="35903"/>
                  </a:lnTo>
                  <a:lnTo>
                    <a:pt x="0" y="44993"/>
                  </a:lnTo>
                  <a:lnTo>
                    <a:pt x="4113" y="52222"/>
                  </a:lnTo>
                  <a:lnTo>
                    <a:pt x="21162" y="63374"/>
                  </a:lnTo>
                  <a:lnTo>
                    <a:pt x="77452" y="78579"/>
                  </a:lnTo>
                  <a:lnTo>
                    <a:pt x="109602" y="102739"/>
                  </a:lnTo>
                  <a:lnTo>
                    <a:pt x="117958" y="122481"/>
                  </a:lnTo>
                  <a:lnTo>
                    <a:pt x="120187" y="134297"/>
                  </a:lnTo>
                  <a:lnTo>
                    <a:pt x="118162" y="143343"/>
                  </a:lnTo>
                  <a:lnTo>
                    <a:pt x="113303" y="150544"/>
                  </a:lnTo>
                  <a:lnTo>
                    <a:pt x="106555" y="156515"/>
                  </a:lnTo>
                  <a:lnTo>
                    <a:pt x="86578" y="163149"/>
                  </a:lnTo>
                  <a:lnTo>
                    <a:pt x="63272" y="164927"/>
                  </a:lnTo>
                  <a:lnTo>
                    <a:pt x="1935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2130" y="1783490"/>
              <a:ext cx="155677" cy="174811"/>
            </a:xfrm>
            <a:custGeom>
              <a:avLst/>
              <a:gdLst/>
              <a:ahLst/>
              <a:cxnLst/>
              <a:rect l="0" t="0" r="0" b="0"/>
              <a:pathLst>
                <a:path w="155677" h="174811">
                  <a:moveTo>
                    <a:pt x="60377" y="90582"/>
                  </a:moveTo>
                  <a:lnTo>
                    <a:pt x="77145" y="79404"/>
                  </a:lnTo>
                  <a:lnTo>
                    <a:pt x="129583" y="64587"/>
                  </a:lnTo>
                  <a:lnTo>
                    <a:pt x="138100" y="59214"/>
                  </a:lnTo>
                  <a:lnTo>
                    <a:pt x="150683" y="43885"/>
                  </a:lnTo>
                  <a:lnTo>
                    <a:pt x="155676" y="34884"/>
                  </a:lnTo>
                  <a:lnTo>
                    <a:pt x="155496" y="26544"/>
                  </a:lnTo>
                  <a:lnTo>
                    <a:pt x="151866" y="18644"/>
                  </a:lnTo>
                  <a:lnTo>
                    <a:pt x="145936" y="11038"/>
                  </a:lnTo>
                  <a:lnTo>
                    <a:pt x="126869" y="2587"/>
                  </a:lnTo>
                  <a:lnTo>
                    <a:pt x="102798" y="0"/>
                  </a:lnTo>
                  <a:lnTo>
                    <a:pt x="76502" y="2750"/>
                  </a:lnTo>
                  <a:lnTo>
                    <a:pt x="55456" y="10991"/>
                  </a:lnTo>
                  <a:lnTo>
                    <a:pt x="38303" y="23623"/>
                  </a:lnTo>
                  <a:lnTo>
                    <a:pt x="16662" y="50465"/>
                  </a:lnTo>
                  <a:lnTo>
                    <a:pt x="6634" y="70413"/>
                  </a:lnTo>
                  <a:lnTo>
                    <a:pt x="0" y="106963"/>
                  </a:lnTo>
                  <a:lnTo>
                    <a:pt x="4688" y="127498"/>
                  </a:lnTo>
                  <a:lnTo>
                    <a:pt x="26760" y="159745"/>
                  </a:lnTo>
                  <a:lnTo>
                    <a:pt x="46216" y="168115"/>
                  </a:lnTo>
                  <a:lnTo>
                    <a:pt x="81435" y="174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61854" y="1697419"/>
              <a:ext cx="300482" cy="306258"/>
            </a:xfrm>
            <a:custGeom>
              <a:avLst/>
              <a:gdLst/>
              <a:ahLst/>
              <a:cxnLst/>
              <a:rect l="0" t="0" r="0" b="0"/>
              <a:pathLst>
                <a:path w="300482" h="306258">
                  <a:moveTo>
                    <a:pt x="239721" y="29254"/>
                  </a:moveTo>
                  <a:lnTo>
                    <a:pt x="195759" y="5535"/>
                  </a:lnTo>
                  <a:lnTo>
                    <a:pt x="159885" y="0"/>
                  </a:lnTo>
                  <a:lnTo>
                    <a:pt x="125209" y="3949"/>
                  </a:lnTo>
                  <a:lnTo>
                    <a:pt x="106549" y="12548"/>
                  </a:lnTo>
                  <a:lnTo>
                    <a:pt x="49608" y="53813"/>
                  </a:lnTo>
                  <a:lnTo>
                    <a:pt x="31224" y="72924"/>
                  </a:lnTo>
                  <a:lnTo>
                    <a:pt x="5782" y="124216"/>
                  </a:lnTo>
                  <a:lnTo>
                    <a:pt x="0" y="161246"/>
                  </a:lnTo>
                  <a:lnTo>
                    <a:pt x="6452" y="214511"/>
                  </a:lnTo>
                  <a:lnTo>
                    <a:pt x="12433" y="237932"/>
                  </a:lnTo>
                  <a:lnTo>
                    <a:pt x="25230" y="256921"/>
                  </a:lnTo>
                  <a:lnTo>
                    <a:pt x="66070" y="294285"/>
                  </a:lnTo>
                  <a:lnTo>
                    <a:pt x="89233" y="304193"/>
                  </a:lnTo>
                  <a:lnTo>
                    <a:pt x="115126" y="306257"/>
                  </a:lnTo>
                  <a:lnTo>
                    <a:pt x="142231" y="302105"/>
                  </a:lnTo>
                  <a:lnTo>
                    <a:pt x="194641" y="283495"/>
                  </a:lnTo>
                  <a:lnTo>
                    <a:pt x="216176" y="274441"/>
                  </a:lnTo>
                  <a:lnTo>
                    <a:pt x="262068" y="242809"/>
                  </a:lnTo>
                  <a:lnTo>
                    <a:pt x="276169" y="225943"/>
                  </a:lnTo>
                  <a:lnTo>
                    <a:pt x="294753" y="180930"/>
                  </a:lnTo>
                  <a:lnTo>
                    <a:pt x="300481" y="140746"/>
                  </a:lnTo>
                  <a:lnTo>
                    <a:pt x="295581" y="116241"/>
                  </a:lnTo>
                  <a:lnTo>
                    <a:pt x="284435" y="94821"/>
                  </a:lnTo>
                  <a:lnTo>
                    <a:pt x="267783" y="77502"/>
                  </a:lnTo>
                  <a:lnTo>
                    <a:pt x="218664" y="50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29392" y="1863597"/>
              <a:ext cx="139341" cy="316738"/>
            </a:xfrm>
            <a:custGeom>
              <a:avLst/>
              <a:gdLst/>
              <a:ahLst/>
              <a:cxnLst/>
              <a:rect l="0" t="0" r="0" b="0"/>
              <a:pathLst>
                <a:path w="139341" h="316738">
                  <a:moveTo>
                    <a:pt x="19582" y="136817"/>
                  </a:moveTo>
                  <a:lnTo>
                    <a:pt x="12347" y="164373"/>
                  </a:lnTo>
                  <a:lnTo>
                    <a:pt x="6585" y="220596"/>
                  </a:lnTo>
                  <a:lnTo>
                    <a:pt x="117" y="277108"/>
                  </a:lnTo>
                  <a:lnTo>
                    <a:pt x="4587" y="313696"/>
                  </a:lnTo>
                  <a:lnTo>
                    <a:pt x="7245" y="316737"/>
                  </a:lnTo>
                  <a:lnTo>
                    <a:pt x="10188" y="314086"/>
                  </a:lnTo>
                  <a:lnTo>
                    <a:pt x="13319" y="307639"/>
                  </a:lnTo>
                  <a:lnTo>
                    <a:pt x="13679" y="287997"/>
                  </a:lnTo>
                  <a:lnTo>
                    <a:pt x="8493" y="224836"/>
                  </a:lnTo>
                  <a:lnTo>
                    <a:pt x="69" y="163313"/>
                  </a:lnTo>
                  <a:lnTo>
                    <a:pt x="0" y="101193"/>
                  </a:lnTo>
                  <a:lnTo>
                    <a:pt x="10038" y="45769"/>
                  </a:lnTo>
                  <a:lnTo>
                    <a:pt x="17680" y="23822"/>
                  </a:lnTo>
                  <a:lnTo>
                    <a:pt x="28875" y="6268"/>
                  </a:lnTo>
                  <a:lnTo>
                    <a:pt x="36306" y="1821"/>
                  </a:lnTo>
                  <a:lnTo>
                    <a:pt x="53921" y="0"/>
                  </a:lnTo>
                  <a:lnTo>
                    <a:pt x="83569" y="11141"/>
                  </a:lnTo>
                  <a:lnTo>
                    <a:pt x="108991" y="29260"/>
                  </a:lnTo>
                  <a:lnTo>
                    <a:pt x="125752" y="55035"/>
                  </a:lnTo>
                  <a:lnTo>
                    <a:pt x="138127" y="90489"/>
                  </a:lnTo>
                  <a:lnTo>
                    <a:pt x="139340" y="113887"/>
                  </a:lnTo>
                  <a:lnTo>
                    <a:pt x="138025" y="125040"/>
                  </a:lnTo>
                  <a:lnTo>
                    <a:pt x="133638" y="133645"/>
                  </a:lnTo>
                  <a:lnTo>
                    <a:pt x="119407" y="146326"/>
                  </a:lnTo>
                  <a:lnTo>
                    <a:pt x="98263" y="152742"/>
                  </a:lnTo>
                  <a:lnTo>
                    <a:pt x="51167" y="157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11098" y="1868220"/>
              <a:ext cx="122146" cy="163781"/>
            </a:xfrm>
            <a:custGeom>
              <a:avLst/>
              <a:gdLst/>
              <a:ahLst/>
              <a:cxnLst/>
              <a:rect l="0" t="0" r="0" b="0"/>
              <a:pathLst>
                <a:path w="122146" h="163781">
                  <a:moveTo>
                    <a:pt x="37917" y="90080"/>
                  </a:moveTo>
                  <a:lnTo>
                    <a:pt x="90622" y="70952"/>
                  </a:lnTo>
                  <a:lnTo>
                    <a:pt x="106576" y="59742"/>
                  </a:lnTo>
                  <a:lnTo>
                    <a:pt x="115226" y="40722"/>
                  </a:lnTo>
                  <a:lnTo>
                    <a:pt x="117532" y="29098"/>
                  </a:lnTo>
                  <a:lnTo>
                    <a:pt x="115560" y="20180"/>
                  </a:lnTo>
                  <a:lnTo>
                    <a:pt x="110736" y="13064"/>
                  </a:lnTo>
                  <a:lnTo>
                    <a:pt x="104011" y="7151"/>
                  </a:lnTo>
                  <a:lnTo>
                    <a:pt x="80940" y="580"/>
                  </a:lnTo>
                  <a:lnTo>
                    <a:pt x="54699" y="0"/>
                  </a:lnTo>
                  <a:lnTo>
                    <a:pt x="35237" y="7540"/>
                  </a:lnTo>
                  <a:lnTo>
                    <a:pt x="11127" y="30529"/>
                  </a:lnTo>
                  <a:lnTo>
                    <a:pt x="2614" y="52694"/>
                  </a:lnTo>
                  <a:lnTo>
                    <a:pt x="0" y="78144"/>
                  </a:lnTo>
                  <a:lnTo>
                    <a:pt x="2738" y="105052"/>
                  </a:lnTo>
                  <a:lnTo>
                    <a:pt x="10974" y="126370"/>
                  </a:lnTo>
                  <a:lnTo>
                    <a:pt x="16446" y="135330"/>
                  </a:lnTo>
                  <a:lnTo>
                    <a:pt x="31884" y="148406"/>
                  </a:lnTo>
                  <a:lnTo>
                    <a:pt x="40915" y="153531"/>
                  </a:lnTo>
                  <a:lnTo>
                    <a:pt x="101382" y="162430"/>
                  </a:lnTo>
                  <a:lnTo>
                    <a:pt x="122145" y="163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75357" y="1874072"/>
              <a:ext cx="63172" cy="150010"/>
            </a:xfrm>
            <a:custGeom>
              <a:avLst/>
              <a:gdLst/>
              <a:ahLst/>
              <a:cxnLst/>
              <a:rect l="0" t="0" r="0" b="0"/>
              <a:pathLst>
                <a:path w="63172" h="150010">
                  <a:moveTo>
                    <a:pt x="0" y="52643"/>
                  </a:moveTo>
                  <a:lnTo>
                    <a:pt x="9065" y="111259"/>
                  </a:lnTo>
                  <a:lnTo>
                    <a:pt x="21274" y="146050"/>
                  </a:lnTo>
                  <a:lnTo>
                    <a:pt x="23541" y="150009"/>
                  </a:lnTo>
                  <a:lnTo>
                    <a:pt x="23883" y="149139"/>
                  </a:lnTo>
                  <a:lnTo>
                    <a:pt x="9852" y="95256"/>
                  </a:lnTo>
                  <a:lnTo>
                    <a:pt x="5548" y="72752"/>
                  </a:lnTo>
                  <a:lnTo>
                    <a:pt x="7535" y="47152"/>
                  </a:lnTo>
                  <a:lnTo>
                    <a:pt x="15438" y="26416"/>
                  </a:lnTo>
                  <a:lnTo>
                    <a:pt x="20820" y="17611"/>
                  </a:lnTo>
                  <a:lnTo>
                    <a:pt x="27918" y="1174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06022" y="1923359"/>
              <a:ext cx="195720" cy="119170"/>
            </a:xfrm>
            <a:custGeom>
              <a:avLst/>
              <a:gdLst/>
              <a:ahLst/>
              <a:cxnLst/>
              <a:rect l="0" t="0" r="0" b="0"/>
              <a:pathLst>
                <a:path w="195720" h="119170">
                  <a:moveTo>
                    <a:pt x="132548" y="77055"/>
                  </a:moveTo>
                  <a:lnTo>
                    <a:pt x="138137" y="60287"/>
                  </a:lnTo>
                  <a:lnTo>
                    <a:pt x="137443" y="53008"/>
                  </a:lnTo>
                  <a:lnTo>
                    <a:pt x="130435" y="38682"/>
                  </a:lnTo>
                  <a:lnTo>
                    <a:pt x="113334" y="17462"/>
                  </a:lnTo>
                  <a:lnTo>
                    <a:pt x="87860" y="1946"/>
                  </a:lnTo>
                  <a:lnTo>
                    <a:pt x="68234" y="0"/>
                  </a:lnTo>
                  <a:lnTo>
                    <a:pt x="48981" y="4204"/>
                  </a:lnTo>
                  <a:lnTo>
                    <a:pt x="32626" y="13871"/>
                  </a:lnTo>
                  <a:lnTo>
                    <a:pt x="10264" y="38057"/>
                  </a:lnTo>
                  <a:lnTo>
                    <a:pt x="2161" y="60503"/>
                  </a:lnTo>
                  <a:lnTo>
                    <a:pt x="0" y="73039"/>
                  </a:lnTo>
                  <a:lnTo>
                    <a:pt x="3838" y="93208"/>
                  </a:lnTo>
                  <a:lnTo>
                    <a:pt x="8137" y="101861"/>
                  </a:lnTo>
                  <a:lnTo>
                    <a:pt x="15682" y="106461"/>
                  </a:lnTo>
                  <a:lnTo>
                    <a:pt x="36543" y="108452"/>
                  </a:lnTo>
                  <a:lnTo>
                    <a:pt x="58294" y="102318"/>
                  </a:lnTo>
                  <a:lnTo>
                    <a:pt x="69007" y="97406"/>
                  </a:lnTo>
                  <a:lnTo>
                    <a:pt x="84030" y="82591"/>
                  </a:lnTo>
                  <a:lnTo>
                    <a:pt x="89674" y="73727"/>
                  </a:lnTo>
                  <a:lnTo>
                    <a:pt x="98733" y="35237"/>
                  </a:lnTo>
                  <a:lnTo>
                    <a:pt x="99476" y="37478"/>
                  </a:lnTo>
                  <a:lnTo>
                    <a:pt x="99971" y="43651"/>
                  </a:lnTo>
                  <a:lnTo>
                    <a:pt x="117435" y="69107"/>
                  </a:lnTo>
                  <a:lnTo>
                    <a:pt x="154779" y="99575"/>
                  </a:lnTo>
                  <a:lnTo>
                    <a:pt x="195719" y="119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12269" y="1674031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39"/>
                  </a:lnTo>
                  <a:lnTo>
                    <a:pt x="7236" y="229187"/>
                  </a:lnTo>
                  <a:lnTo>
                    <a:pt x="12998" y="281361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28042" y="1842487"/>
              <a:ext cx="200042" cy="16509"/>
            </a:xfrm>
            <a:custGeom>
              <a:avLst/>
              <a:gdLst/>
              <a:ahLst/>
              <a:cxnLst/>
              <a:rect l="0" t="0" r="0" b="0"/>
              <a:pathLst>
                <a:path w="200042" h="16509">
                  <a:moveTo>
                    <a:pt x="200041" y="0"/>
                  </a:moveTo>
                  <a:lnTo>
                    <a:pt x="162562" y="8333"/>
                  </a:lnTo>
                  <a:lnTo>
                    <a:pt x="105550" y="10094"/>
                  </a:lnTo>
                  <a:lnTo>
                    <a:pt x="47539" y="1650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41904" y="1884601"/>
              <a:ext cx="7237" cy="136871"/>
            </a:xfrm>
            <a:custGeom>
              <a:avLst/>
              <a:gdLst/>
              <a:ahLst/>
              <a:cxnLst/>
              <a:rect l="0" t="0" r="0" b="0"/>
              <a:pathLst>
                <a:path w="7237" h="1368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49140" y="1789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37753" y="1898056"/>
              <a:ext cx="122246" cy="136565"/>
            </a:xfrm>
            <a:custGeom>
              <a:avLst/>
              <a:gdLst/>
              <a:ahLst/>
              <a:cxnLst/>
              <a:rect l="0" t="0" r="0" b="0"/>
              <a:pathLst>
                <a:path w="122246" h="136565">
                  <a:moveTo>
                    <a:pt x="100900" y="18130"/>
                  </a:moveTo>
                  <a:lnTo>
                    <a:pt x="89722" y="6952"/>
                  </a:lnTo>
                  <a:lnTo>
                    <a:pt x="71755" y="1464"/>
                  </a:lnTo>
                  <a:lnTo>
                    <a:pt x="60413" y="0"/>
                  </a:lnTo>
                  <a:lnTo>
                    <a:pt x="41571" y="4613"/>
                  </a:lnTo>
                  <a:lnTo>
                    <a:pt x="25398" y="15632"/>
                  </a:lnTo>
                  <a:lnTo>
                    <a:pt x="10412" y="32228"/>
                  </a:lnTo>
                  <a:lnTo>
                    <a:pt x="2192" y="54421"/>
                  </a:lnTo>
                  <a:lnTo>
                    <a:pt x="0" y="66891"/>
                  </a:lnTo>
                  <a:lnTo>
                    <a:pt x="3803" y="90104"/>
                  </a:lnTo>
                  <a:lnTo>
                    <a:pt x="8092" y="101208"/>
                  </a:lnTo>
                  <a:lnTo>
                    <a:pt x="22217" y="116665"/>
                  </a:lnTo>
                  <a:lnTo>
                    <a:pt x="59881" y="136120"/>
                  </a:lnTo>
                  <a:lnTo>
                    <a:pt x="70044" y="136564"/>
                  </a:lnTo>
                  <a:lnTo>
                    <a:pt x="90696" y="130819"/>
                  </a:lnTo>
                  <a:lnTo>
                    <a:pt x="108453" y="114228"/>
                  </a:lnTo>
                  <a:lnTo>
                    <a:pt x="116463" y="103252"/>
                  </a:lnTo>
                  <a:lnTo>
                    <a:pt x="122245" y="78579"/>
                  </a:lnTo>
                  <a:lnTo>
                    <a:pt x="119745" y="5435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06498" y="1874046"/>
              <a:ext cx="153254" cy="189540"/>
            </a:xfrm>
            <a:custGeom>
              <a:avLst/>
              <a:gdLst/>
              <a:ahLst/>
              <a:cxnLst/>
              <a:rect l="0" t="0" r="0" b="0"/>
              <a:pathLst>
                <a:path w="153254" h="189540">
                  <a:moveTo>
                    <a:pt x="16382" y="52669"/>
                  </a:moveTo>
                  <a:lnTo>
                    <a:pt x="8050" y="90147"/>
                  </a:lnTo>
                  <a:lnTo>
                    <a:pt x="9624" y="124994"/>
                  </a:lnTo>
                  <a:lnTo>
                    <a:pt x="12209" y="139795"/>
                  </a:lnTo>
                  <a:lnTo>
                    <a:pt x="11261" y="138829"/>
                  </a:lnTo>
                  <a:lnTo>
                    <a:pt x="9459" y="134675"/>
                  </a:lnTo>
                  <a:lnTo>
                    <a:pt x="3210" y="81651"/>
                  </a:lnTo>
                  <a:lnTo>
                    <a:pt x="0" y="56191"/>
                  </a:lnTo>
                  <a:lnTo>
                    <a:pt x="2472" y="33177"/>
                  </a:lnTo>
                  <a:lnTo>
                    <a:pt x="10590" y="14370"/>
                  </a:lnTo>
                  <a:lnTo>
                    <a:pt x="16030" y="6079"/>
                  </a:lnTo>
                  <a:lnTo>
                    <a:pt x="24337" y="1722"/>
                  </a:lnTo>
                  <a:lnTo>
                    <a:pt x="46044" y="0"/>
                  </a:lnTo>
                  <a:lnTo>
                    <a:pt x="78984" y="11197"/>
                  </a:lnTo>
                  <a:lnTo>
                    <a:pt x="97238" y="29167"/>
                  </a:lnTo>
                  <a:lnTo>
                    <a:pt x="122431" y="73243"/>
                  </a:lnTo>
                  <a:lnTo>
                    <a:pt x="142363" y="134638"/>
                  </a:lnTo>
                  <a:lnTo>
                    <a:pt x="153253" y="189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12394" y="1774752"/>
              <a:ext cx="143900" cy="162492"/>
            </a:xfrm>
            <a:custGeom>
              <a:avLst/>
              <a:gdLst/>
              <a:ahLst/>
              <a:cxnLst/>
              <a:rect l="0" t="0" r="0" b="0"/>
              <a:pathLst>
                <a:path w="143900" h="162492">
                  <a:moveTo>
                    <a:pt x="0" y="15092"/>
                  </a:moveTo>
                  <a:lnTo>
                    <a:pt x="43962" y="438"/>
                  </a:lnTo>
                  <a:lnTo>
                    <a:pt x="63992" y="0"/>
                  </a:lnTo>
                  <a:lnTo>
                    <a:pt x="121987" y="6303"/>
                  </a:lnTo>
                  <a:lnTo>
                    <a:pt x="140394" y="15475"/>
                  </a:lnTo>
                  <a:lnTo>
                    <a:pt x="143899" y="22366"/>
                  </a:lnTo>
                  <a:lnTo>
                    <a:pt x="143895" y="30470"/>
                  </a:lnTo>
                  <a:lnTo>
                    <a:pt x="141554" y="39382"/>
                  </a:lnTo>
                  <a:lnTo>
                    <a:pt x="135313" y="46493"/>
                  </a:lnTo>
                  <a:lnTo>
                    <a:pt x="97915" y="72551"/>
                  </a:lnTo>
                  <a:lnTo>
                    <a:pt x="77755" y="100747"/>
                  </a:lnTo>
                  <a:lnTo>
                    <a:pt x="60463" y="141716"/>
                  </a:lnTo>
                  <a:lnTo>
                    <a:pt x="59025" y="148641"/>
                  </a:lnTo>
                  <a:lnTo>
                    <a:pt x="59237" y="153258"/>
                  </a:lnTo>
                  <a:lnTo>
                    <a:pt x="63171" y="162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28207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972152" y="2947979"/>
            <a:ext cx="3882315" cy="547483"/>
            <a:chOff x="4972152" y="2947979"/>
            <a:chExt cx="3882315" cy="547483"/>
          </a:xfrm>
        </p:grpSpPr>
        <p:sp>
          <p:nvSpPr>
            <p:cNvPr id="52" name="Freeform 51"/>
            <p:cNvSpPr/>
            <p:nvPr/>
          </p:nvSpPr>
          <p:spPr>
            <a:xfrm>
              <a:off x="5117553" y="3129615"/>
              <a:ext cx="181252" cy="263662"/>
            </a:xfrm>
            <a:custGeom>
              <a:avLst/>
              <a:gdLst/>
              <a:ahLst/>
              <a:cxnLst/>
              <a:rect l="0" t="0" r="0" b="0"/>
              <a:pathLst>
                <a:path w="181252" h="263662">
                  <a:moveTo>
                    <a:pt x="72996" y="18405"/>
                  </a:moveTo>
                  <a:lnTo>
                    <a:pt x="48949" y="27981"/>
                  </a:lnTo>
                  <a:lnTo>
                    <a:pt x="7813" y="52220"/>
                  </a:lnTo>
                  <a:lnTo>
                    <a:pt x="2635" y="51477"/>
                  </a:lnTo>
                  <a:lnTo>
                    <a:pt x="352" y="47472"/>
                  </a:lnTo>
                  <a:lnTo>
                    <a:pt x="0" y="41293"/>
                  </a:lnTo>
                  <a:lnTo>
                    <a:pt x="3275" y="34833"/>
                  </a:lnTo>
                  <a:lnTo>
                    <a:pt x="16273" y="21417"/>
                  </a:lnTo>
                  <a:lnTo>
                    <a:pt x="43321" y="6300"/>
                  </a:lnTo>
                  <a:lnTo>
                    <a:pt x="79151" y="0"/>
                  </a:lnTo>
                  <a:lnTo>
                    <a:pt x="113814" y="3723"/>
                  </a:lnTo>
                  <a:lnTo>
                    <a:pt x="120095" y="8617"/>
                  </a:lnTo>
                  <a:lnTo>
                    <a:pt x="123113" y="15390"/>
                  </a:lnTo>
                  <a:lnTo>
                    <a:pt x="123346" y="32273"/>
                  </a:lnTo>
                  <a:lnTo>
                    <a:pt x="110836" y="82016"/>
                  </a:lnTo>
                  <a:lnTo>
                    <a:pt x="105242" y="90058"/>
                  </a:lnTo>
                  <a:lnTo>
                    <a:pt x="89667" y="102114"/>
                  </a:lnTo>
                  <a:lnTo>
                    <a:pt x="88789" y="106966"/>
                  </a:lnTo>
                  <a:lnTo>
                    <a:pt x="92883" y="111371"/>
                  </a:lnTo>
                  <a:lnTo>
                    <a:pt x="143465" y="140048"/>
                  </a:lnTo>
                  <a:lnTo>
                    <a:pt x="168095" y="167531"/>
                  </a:lnTo>
                  <a:lnTo>
                    <a:pt x="178823" y="187629"/>
                  </a:lnTo>
                  <a:lnTo>
                    <a:pt x="181251" y="208259"/>
                  </a:lnTo>
                  <a:lnTo>
                    <a:pt x="177262" y="227957"/>
                  </a:lnTo>
                  <a:lnTo>
                    <a:pt x="167689" y="244511"/>
                  </a:lnTo>
                  <a:lnTo>
                    <a:pt x="152517" y="256547"/>
                  </a:lnTo>
                  <a:lnTo>
                    <a:pt x="143557" y="261394"/>
                  </a:lnTo>
                  <a:lnTo>
                    <a:pt x="124244" y="263661"/>
                  </a:lnTo>
                  <a:lnTo>
                    <a:pt x="68584" y="252500"/>
                  </a:lnTo>
                  <a:lnTo>
                    <a:pt x="51939" y="250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72152" y="3050158"/>
              <a:ext cx="457328" cy="412493"/>
            </a:xfrm>
            <a:custGeom>
              <a:avLst/>
              <a:gdLst/>
              <a:ahLst/>
              <a:cxnLst/>
              <a:rect l="0" t="0" r="0" b="0"/>
              <a:pathLst>
                <a:path w="457328" h="412493">
                  <a:moveTo>
                    <a:pt x="418438" y="97862"/>
                  </a:moveTo>
                  <a:lnTo>
                    <a:pt x="403866" y="55171"/>
                  </a:lnTo>
                  <a:lnTo>
                    <a:pt x="390905" y="35605"/>
                  </a:lnTo>
                  <a:lnTo>
                    <a:pt x="373446" y="19110"/>
                  </a:lnTo>
                  <a:lnTo>
                    <a:pt x="338297" y="2258"/>
                  </a:lnTo>
                  <a:lnTo>
                    <a:pt x="314970" y="0"/>
                  </a:lnTo>
                  <a:lnTo>
                    <a:pt x="253515" y="5037"/>
                  </a:lnTo>
                  <a:lnTo>
                    <a:pt x="192216" y="26771"/>
                  </a:lnTo>
                  <a:lnTo>
                    <a:pt x="138529" y="49938"/>
                  </a:lnTo>
                  <a:lnTo>
                    <a:pt x="105045" y="71314"/>
                  </a:lnTo>
                  <a:lnTo>
                    <a:pt x="79786" y="100525"/>
                  </a:lnTo>
                  <a:lnTo>
                    <a:pt x="43155" y="159766"/>
                  </a:lnTo>
                  <a:lnTo>
                    <a:pt x="10977" y="213509"/>
                  </a:lnTo>
                  <a:lnTo>
                    <a:pt x="3378" y="236999"/>
                  </a:lnTo>
                  <a:lnTo>
                    <a:pt x="0" y="266936"/>
                  </a:lnTo>
                  <a:lnTo>
                    <a:pt x="4739" y="293499"/>
                  </a:lnTo>
                  <a:lnTo>
                    <a:pt x="26138" y="348796"/>
                  </a:lnTo>
                  <a:lnTo>
                    <a:pt x="45358" y="373554"/>
                  </a:lnTo>
                  <a:lnTo>
                    <a:pt x="72760" y="394538"/>
                  </a:lnTo>
                  <a:lnTo>
                    <a:pt x="104275" y="407515"/>
                  </a:lnTo>
                  <a:lnTo>
                    <a:pt x="156253" y="412492"/>
                  </a:lnTo>
                  <a:lnTo>
                    <a:pt x="211581" y="407886"/>
                  </a:lnTo>
                  <a:lnTo>
                    <a:pt x="273261" y="389235"/>
                  </a:lnTo>
                  <a:lnTo>
                    <a:pt x="333117" y="357114"/>
                  </a:lnTo>
                  <a:lnTo>
                    <a:pt x="396116" y="308176"/>
                  </a:lnTo>
                  <a:lnTo>
                    <a:pt x="419363" y="283660"/>
                  </a:lnTo>
                  <a:lnTo>
                    <a:pt x="445980" y="223878"/>
                  </a:lnTo>
                  <a:lnTo>
                    <a:pt x="457327" y="178906"/>
                  </a:lnTo>
                  <a:lnTo>
                    <a:pt x="456477" y="142152"/>
                  </a:lnTo>
                  <a:lnTo>
                    <a:pt x="450552" y="121056"/>
                  </a:lnTo>
                  <a:lnTo>
                    <a:pt x="427685" y="88449"/>
                  </a:lnTo>
                  <a:lnTo>
                    <a:pt x="413189" y="74961"/>
                  </a:lnTo>
                  <a:lnTo>
                    <a:pt x="372168" y="56770"/>
                  </a:lnTo>
                  <a:lnTo>
                    <a:pt x="323682" y="4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00856" y="2998529"/>
              <a:ext cx="160741" cy="349016"/>
            </a:xfrm>
            <a:custGeom>
              <a:avLst/>
              <a:gdLst/>
              <a:ahLst/>
              <a:cxnLst/>
              <a:rect l="0" t="0" r="0" b="0"/>
              <a:pathLst>
                <a:path w="160741" h="349016">
                  <a:moveTo>
                    <a:pt x="5589" y="86320"/>
                  </a:moveTo>
                  <a:lnTo>
                    <a:pt x="0" y="103088"/>
                  </a:lnTo>
                  <a:lnTo>
                    <a:pt x="376" y="120679"/>
                  </a:lnTo>
                  <a:lnTo>
                    <a:pt x="10149" y="171746"/>
                  </a:lnTo>
                  <a:lnTo>
                    <a:pt x="16108" y="230923"/>
                  </a:lnTo>
                  <a:lnTo>
                    <a:pt x="23004" y="279424"/>
                  </a:lnTo>
                  <a:lnTo>
                    <a:pt x="29046" y="335207"/>
                  </a:lnTo>
                  <a:lnTo>
                    <a:pt x="32392" y="349015"/>
                  </a:lnTo>
                  <a:lnTo>
                    <a:pt x="27634" y="295248"/>
                  </a:lnTo>
                  <a:lnTo>
                    <a:pt x="26841" y="237598"/>
                  </a:lnTo>
                  <a:lnTo>
                    <a:pt x="26685" y="178030"/>
                  </a:lnTo>
                  <a:lnTo>
                    <a:pt x="26657" y="127532"/>
                  </a:lnTo>
                  <a:lnTo>
                    <a:pt x="26650" y="78644"/>
                  </a:lnTo>
                  <a:lnTo>
                    <a:pt x="32236" y="25792"/>
                  </a:lnTo>
                  <a:lnTo>
                    <a:pt x="37392" y="16723"/>
                  </a:lnTo>
                  <a:lnTo>
                    <a:pt x="52479" y="3526"/>
                  </a:lnTo>
                  <a:lnTo>
                    <a:pt x="74002" y="0"/>
                  </a:lnTo>
                  <a:lnTo>
                    <a:pt x="96826" y="3502"/>
                  </a:lnTo>
                  <a:lnTo>
                    <a:pt x="114769" y="12857"/>
                  </a:lnTo>
                  <a:lnTo>
                    <a:pt x="138025" y="36868"/>
                  </a:lnTo>
                  <a:lnTo>
                    <a:pt x="154144" y="66208"/>
                  </a:lnTo>
                  <a:lnTo>
                    <a:pt x="160740" y="102718"/>
                  </a:lnTo>
                  <a:lnTo>
                    <a:pt x="157105" y="137582"/>
                  </a:lnTo>
                  <a:lnTo>
                    <a:pt x="145460" y="156287"/>
                  </a:lnTo>
                  <a:lnTo>
                    <a:pt x="128585" y="171229"/>
                  </a:lnTo>
                  <a:lnTo>
                    <a:pt x="109387" y="181769"/>
                  </a:lnTo>
                  <a:lnTo>
                    <a:pt x="47703" y="191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53844" y="3169077"/>
              <a:ext cx="94758" cy="129915"/>
            </a:xfrm>
            <a:custGeom>
              <a:avLst/>
              <a:gdLst/>
              <a:ahLst/>
              <a:cxnLst/>
              <a:rect l="0" t="0" r="0" b="0"/>
              <a:pathLst>
                <a:path w="94758" h="129915">
                  <a:moveTo>
                    <a:pt x="0" y="84228"/>
                  </a:moveTo>
                  <a:lnTo>
                    <a:pt x="25172" y="129914"/>
                  </a:lnTo>
                  <a:lnTo>
                    <a:pt x="22743" y="68376"/>
                  </a:lnTo>
                  <a:lnTo>
                    <a:pt x="26876" y="44428"/>
                  </a:lnTo>
                  <a:lnTo>
                    <a:pt x="38852" y="25205"/>
                  </a:lnTo>
                  <a:lnTo>
                    <a:pt x="46958" y="16803"/>
                  </a:lnTo>
                  <a:lnTo>
                    <a:pt x="65324" y="746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76446" y="3190134"/>
              <a:ext cx="122761" cy="142650"/>
            </a:xfrm>
            <a:custGeom>
              <a:avLst/>
              <a:gdLst/>
              <a:ahLst/>
              <a:cxnLst/>
              <a:rect l="0" t="0" r="0" b="0"/>
              <a:pathLst>
                <a:path w="122761" h="142650">
                  <a:moveTo>
                    <a:pt x="98497" y="31586"/>
                  </a:moveTo>
                  <a:lnTo>
                    <a:pt x="92907" y="14818"/>
                  </a:lnTo>
                  <a:lnTo>
                    <a:pt x="86582" y="11049"/>
                  </a:lnTo>
                  <a:lnTo>
                    <a:pt x="67075" y="9980"/>
                  </a:lnTo>
                  <a:lnTo>
                    <a:pt x="35374" y="21544"/>
                  </a:lnTo>
                  <a:lnTo>
                    <a:pt x="20530" y="36482"/>
                  </a:lnTo>
                  <a:lnTo>
                    <a:pt x="1467" y="74667"/>
                  </a:lnTo>
                  <a:lnTo>
                    <a:pt x="0" y="95186"/>
                  </a:lnTo>
                  <a:lnTo>
                    <a:pt x="4418" y="114835"/>
                  </a:lnTo>
                  <a:lnTo>
                    <a:pt x="14180" y="131367"/>
                  </a:lnTo>
                  <a:lnTo>
                    <a:pt x="23569" y="136711"/>
                  </a:lnTo>
                  <a:lnTo>
                    <a:pt x="49598" y="142649"/>
                  </a:lnTo>
                  <a:lnTo>
                    <a:pt x="71304" y="139049"/>
                  </a:lnTo>
                  <a:lnTo>
                    <a:pt x="96679" y="123868"/>
                  </a:lnTo>
                  <a:lnTo>
                    <a:pt x="110557" y="110035"/>
                  </a:lnTo>
                  <a:lnTo>
                    <a:pt x="120624" y="92188"/>
                  </a:lnTo>
                  <a:lnTo>
                    <a:pt x="122760" y="72558"/>
                  </a:lnTo>
                  <a:lnTo>
                    <a:pt x="114598" y="31360"/>
                  </a:lnTo>
                  <a:lnTo>
                    <a:pt x="105263" y="16668"/>
                  </a:lnTo>
                  <a:lnTo>
                    <a:pt x="879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80228" y="3167972"/>
              <a:ext cx="118140" cy="266401"/>
            </a:xfrm>
            <a:custGeom>
              <a:avLst/>
              <a:gdLst/>
              <a:ahLst/>
              <a:cxnLst/>
              <a:rect l="0" t="0" r="0" b="0"/>
              <a:pathLst>
                <a:path w="118140" h="266401">
                  <a:moveTo>
                    <a:pt x="0" y="116919"/>
                  </a:moveTo>
                  <a:lnTo>
                    <a:pt x="16788" y="171964"/>
                  </a:lnTo>
                  <a:lnTo>
                    <a:pt x="26084" y="231431"/>
                  </a:lnTo>
                  <a:lnTo>
                    <a:pt x="36564" y="266400"/>
                  </a:lnTo>
                  <a:lnTo>
                    <a:pt x="31006" y="213456"/>
                  </a:lnTo>
                  <a:lnTo>
                    <a:pt x="22598" y="153678"/>
                  </a:lnTo>
                  <a:lnTo>
                    <a:pt x="20191" y="92941"/>
                  </a:lnTo>
                  <a:lnTo>
                    <a:pt x="12783" y="41603"/>
                  </a:lnTo>
                  <a:lnTo>
                    <a:pt x="12032" y="28104"/>
                  </a:lnTo>
                  <a:lnTo>
                    <a:pt x="15040" y="17934"/>
                  </a:lnTo>
                  <a:lnTo>
                    <a:pt x="20555" y="9985"/>
                  </a:lnTo>
                  <a:lnTo>
                    <a:pt x="27741" y="3516"/>
                  </a:lnTo>
                  <a:lnTo>
                    <a:pt x="37211" y="372"/>
                  </a:lnTo>
                  <a:lnTo>
                    <a:pt x="60212" y="0"/>
                  </a:lnTo>
                  <a:lnTo>
                    <a:pt x="93879" y="11956"/>
                  </a:lnTo>
                  <a:lnTo>
                    <a:pt x="109184" y="26985"/>
                  </a:lnTo>
                  <a:lnTo>
                    <a:pt x="114903" y="35906"/>
                  </a:lnTo>
                  <a:lnTo>
                    <a:pt x="118139" y="55177"/>
                  </a:lnTo>
                  <a:lnTo>
                    <a:pt x="114507" y="75440"/>
                  </a:lnTo>
                  <a:lnTo>
                    <a:pt x="105094" y="96144"/>
                  </a:lnTo>
                  <a:lnTo>
                    <a:pt x="89992" y="110805"/>
                  </a:lnTo>
                  <a:lnTo>
                    <a:pt x="72751" y="120051"/>
                  </a:lnTo>
                  <a:lnTo>
                    <a:pt x="42114" y="127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34200" y="3124514"/>
              <a:ext cx="99038" cy="160378"/>
            </a:xfrm>
            <a:custGeom>
              <a:avLst/>
              <a:gdLst/>
              <a:ahLst/>
              <a:cxnLst/>
              <a:rect l="0" t="0" r="0" b="0"/>
              <a:pathLst>
                <a:path w="99038" h="160378">
                  <a:moveTo>
                    <a:pt x="25012" y="76149"/>
                  </a:moveTo>
                  <a:lnTo>
                    <a:pt x="77717" y="57021"/>
                  </a:lnTo>
                  <a:lnTo>
                    <a:pt x="93670" y="45811"/>
                  </a:lnTo>
                  <a:lnTo>
                    <a:pt x="97690" y="38376"/>
                  </a:lnTo>
                  <a:lnTo>
                    <a:pt x="99037" y="20756"/>
                  </a:lnTo>
                  <a:lnTo>
                    <a:pt x="95419" y="13484"/>
                  </a:lnTo>
                  <a:lnTo>
                    <a:pt x="82040" y="2285"/>
                  </a:lnTo>
                  <a:lnTo>
                    <a:pt x="73560" y="0"/>
                  </a:lnTo>
                  <a:lnTo>
                    <a:pt x="54777" y="581"/>
                  </a:lnTo>
                  <a:lnTo>
                    <a:pt x="37851" y="7858"/>
                  </a:lnTo>
                  <a:lnTo>
                    <a:pt x="30062" y="13074"/>
                  </a:lnTo>
                  <a:lnTo>
                    <a:pt x="18288" y="28229"/>
                  </a:lnTo>
                  <a:lnTo>
                    <a:pt x="1197" y="66553"/>
                  </a:lnTo>
                  <a:lnTo>
                    <a:pt x="0" y="87092"/>
                  </a:lnTo>
                  <a:lnTo>
                    <a:pt x="4537" y="107919"/>
                  </a:lnTo>
                  <a:lnTo>
                    <a:pt x="14352" y="128873"/>
                  </a:lnTo>
                  <a:lnTo>
                    <a:pt x="29633" y="143646"/>
                  </a:lnTo>
                  <a:lnTo>
                    <a:pt x="51728" y="155419"/>
                  </a:lnTo>
                  <a:lnTo>
                    <a:pt x="67126" y="160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96082" y="3126963"/>
              <a:ext cx="73701" cy="119581"/>
            </a:xfrm>
            <a:custGeom>
              <a:avLst/>
              <a:gdLst/>
              <a:ahLst/>
              <a:cxnLst/>
              <a:rect l="0" t="0" r="0" b="0"/>
              <a:pathLst>
                <a:path w="73701" h="119581">
                  <a:moveTo>
                    <a:pt x="1" y="63171"/>
                  </a:moveTo>
                  <a:lnTo>
                    <a:pt x="0" y="85528"/>
                  </a:lnTo>
                  <a:lnTo>
                    <a:pt x="12132" y="119580"/>
                  </a:lnTo>
                  <a:lnTo>
                    <a:pt x="10428" y="118325"/>
                  </a:lnTo>
                  <a:lnTo>
                    <a:pt x="6952" y="113978"/>
                  </a:lnTo>
                  <a:lnTo>
                    <a:pt x="2060" y="85504"/>
                  </a:lnTo>
                  <a:lnTo>
                    <a:pt x="7155" y="66858"/>
                  </a:lnTo>
                  <a:lnTo>
                    <a:pt x="29491" y="35824"/>
                  </a:lnTo>
                  <a:lnTo>
                    <a:pt x="65452" y="1154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54010" y="2947979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5"/>
                  </a:lnTo>
                  <a:lnTo>
                    <a:pt x="10335" y="231581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01368" y="308484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4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69823" y="3148020"/>
              <a:ext cx="63173" cy="63172"/>
            </a:xfrm>
            <a:custGeom>
              <a:avLst/>
              <a:gdLst/>
              <a:ahLst/>
              <a:cxnLst/>
              <a:rect l="0" t="0" r="0" b="0"/>
              <a:pathLst>
                <a:path w="63173" h="63172">
                  <a:moveTo>
                    <a:pt x="0" y="0"/>
                  </a:moveTo>
                  <a:lnTo>
                    <a:pt x="63172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59295" y="3105906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147399" y="0"/>
                  </a:moveTo>
                  <a:lnTo>
                    <a:pt x="132826" y="42692"/>
                  </a:lnTo>
                  <a:lnTo>
                    <a:pt x="108478" y="96003"/>
                  </a:lnTo>
                  <a:lnTo>
                    <a:pt x="83472" y="148339"/>
                  </a:lnTo>
                  <a:lnTo>
                    <a:pt x="50204" y="209308"/>
                  </a:lnTo>
                  <a:lnTo>
                    <a:pt x="28679" y="263047"/>
                  </a:lnTo>
                  <a:lnTo>
                    <a:pt x="10608" y="30959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02796" y="3095378"/>
              <a:ext cx="122863" cy="149328"/>
            </a:xfrm>
            <a:custGeom>
              <a:avLst/>
              <a:gdLst/>
              <a:ahLst/>
              <a:cxnLst/>
              <a:rect l="0" t="0" r="0" b="0"/>
              <a:pathLst>
                <a:path w="122863" h="149328">
                  <a:moveTo>
                    <a:pt x="109225" y="0"/>
                  </a:moveTo>
                  <a:lnTo>
                    <a:pt x="56197" y="14654"/>
                  </a:lnTo>
                  <a:lnTo>
                    <a:pt x="38474" y="27570"/>
                  </a:lnTo>
                  <a:lnTo>
                    <a:pt x="23968" y="45008"/>
                  </a:lnTo>
                  <a:lnTo>
                    <a:pt x="1219" y="95138"/>
                  </a:lnTo>
                  <a:lnTo>
                    <a:pt x="0" y="115983"/>
                  </a:lnTo>
                  <a:lnTo>
                    <a:pt x="1313" y="126455"/>
                  </a:lnTo>
                  <a:lnTo>
                    <a:pt x="5698" y="134606"/>
                  </a:lnTo>
                  <a:lnTo>
                    <a:pt x="19929" y="146782"/>
                  </a:lnTo>
                  <a:lnTo>
                    <a:pt x="28637" y="149327"/>
                  </a:lnTo>
                  <a:lnTo>
                    <a:pt x="47672" y="149036"/>
                  </a:lnTo>
                  <a:lnTo>
                    <a:pt x="78119" y="136705"/>
                  </a:lnTo>
                  <a:lnTo>
                    <a:pt x="103778" y="118234"/>
                  </a:lnTo>
                  <a:lnTo>
                    <a:pt x="120609" y="92354"/>
                  </a:lnTo>
                  <a:lnTo>
                    <a:pt x="122862" y="72632"/>
                  </a:lnTo>
                  <a:lnTo>
                    <a:pt x="119965" y="54508"/>
                  </a:lnTo>
                  <a:lnTo>
                    <a:pt x="10922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91561" y="2964405"/>
              <a:ext cx="78388" cy="267844"/>
            </a:xfrm>
            <a:custGeom>
              <a:avLst/>
              <a:gdLst/>
              <a:ahLst/>
              <a:cxnLst/>
              <a:rect l="0" t="0" r="0" b="0"/>
              <a:pathLst>
                <a:path w="78388" h="267844">
                  <a:moveTo>
                    <a:pt x="57330" y="267843"/>
                  </a:moveTo>
                  <a:lnTo>
                    <a:pt x="48997" y="230365"/>
                  </a:lnTo>
                  <a:lnTo>
                    <a:pt x="38685" y="172527"/>
                  </a:lnTo>
                  <a:lnTo>
                    <a:pt x="22091" y="111460"/>
                  </a:lnTo>
                  <a:lnTo>
                    <a:pt x="4668" y="57477"/>
                  </a:lnTo>
                  <a:lnTo>
                    <a:pt x="0" y="36307"/>
                  </a:lnTo>
                  <a:lnTo>
                    <a:pt x="1824" y="15200"/>
                  </a:lnTo>
                  <a:lnTo>
                    <a:pt x="7458" y="8167"/>
                  </a:lnTo>
                  <a:lnTo>
                    <a:pt x="26196" y="354"/>
                  </a:lnTo>
                  <a:lnTo>
                    <a:pt x="47002" y="0"/>
                  </a:lnTo>
                  <a:lnTo>
                    <a:pt x="64438" y="3743"/>
                  </a:lnTo>
                  <a:lnTo>
                    <a:pt x="69088" y="6378"/>
                  </a:lnTo>
                  <a:lnTo>
                    <a:pt x="78387" y="15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85720" y="312696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39006" y="3032207"/>
              <a:ext cx="109969" cy="225853"/>
            </a:xfrm>
            <a:custGeom>
              <a:avLst/>
              <a:gdLst/>
              <a:ahLst/>
              <a:cxnLst/>
              <a:rect l="0" t="0" r="0" b="0"/>
              <a:pathLst>
                <a:path w="109969" h="225853">
                  <a:moveTo>
                    <a:pt x="57325" y="0"/>
                  </a:moveTo>
                  <a:lnTo>
                    <a:pt x="39367" y="53875"/>
                  </a:lnTo>
                  <a:lnTo>
                    <a:pt x="22176" y="111036"/>
                  </a:lnTo>
                  <a:lnTo>
                    <a:pt x="4676" y="170946"/>
                  </a:lnTo>
                  <a:lnTo>
                    <a:pt x="0" y="196469"/>
                  </a:lnTo>
                  <a:lnTo>
                    <a:pt x="1822" y="219511"/>
                  </a:lnTo>
                  <a:lnTo>
                    <a:pt x="5115" y="224719"/>
                  </a:lnTo>
                  <a:lnTo>
                    <a:pt x="9651" y="225852"/>
                  </a:lnTo>
                  <a:lnTo>
                    <a:pt x="61806" y="213182"/>
                  </a:lnTo>
                  <a:lnTo>
                    <a:pt x="83883" y="210561"/>
                  </a:lnTo>
                  <a:lnTo>
                    <a:pt x="10996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64746" y="314802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17388" y="3032207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88782" y="0"/>
                  </a:lnTo>
                  <a:lnTo>
                    <a:pt x="3218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36169" y="3151170"/>
              <a:ext cx="176018" cy="248797"/>
            </a:xfrm>
            <a:custGeom>
              <a:avLst/>
              <a:gdLst/>
              <a:ahLst/>
              <a:cxnLst/>
              <a:rect l="0" t="0" r="0" b="0"/>
              <a:pathLst>
                <a:path w="176018" h="248797">
                  <a:moveTo>
                    <a:pt x="102318" y="70550"/>
                  </a:moveTo>
                  <a:lnTo>
                    <a:pt x="107907" y="53782"/>
                  </a:lnTo>
                  <a:lnTo>
                    <a:pt x="107532" y="36192"/>
                  </a:lnTo>
                  <a:lnTo>
                    <a:pt x="105794" y="26587"/>
                  </a:lnTo>
                  <a:lnTo>
                    <a:pt x="101126" y="19015"/>
                  </a:lnTo>
                  <a:lnTo>
                    <a:pt x="86580" y="7481"/>
                  </a:lnTo>
                  <a:lnTo>
                    <a:pt x="53071" y="0"/>
                  </a:lnTo>
                  <a:lnTo>
                    <a:pt x="33247" y="4489"/>
                  </a:lnTo>
                  <a:lnTo>
                    <a:pt x="24685" y="8962"/>
                  </a:lnTo>
                  <a:lnTo>
                    <a:pt x="12052" y="23290"/>
                  </a:lnTo>
                  <a:lnTo>
                    <a:pt x="3709" y="42527"/>
                  </a:lnTo>
                  <a:lnTo>
                    <a:pt x="0" y="66674"/>
                  </a:lnTo>
                  <a:lnTo>
                    <a:pt x="2520" y="77324"/>
                  </a:lnTo>
                  <a:lnTo>
                    <a:pt x="14679" y="95398"/>
                  </a:lnTo>
                  <a:lnTo>
                    <a:pt x="22835" y="99983"/>
                  </a:lnTo>
                  <a:lnTo>
                    <a:pt x="41256" y="101959"/>
                  </a:lnTo>
                  <a:lnTo>
                    <a:pt x="58022" y="95818"/>
                  </a:lnTo>
                  <a:lnTo>
                    <a:pt x="87849" y="72812"/>
                  </a:lnTo>
                  <a:lnTo>
                    <a:pt x="92672" y="73227"/>
                  </a:lnTo>
                  <a:lnTo>
                    <a:pt x="95887" y="78184"/>
                  </a:lnTo>
                  <a:lnTo>
                    <a:pt x="101048" y="119761"/>
                  </a:lnTo>
                  <a:lnTo>
                    <a:pt x="100897" y="173034"/>
                  </a:lnTo>
                  <a:lnTo>
                    <a:pt x="93935" y="228617"/>
                  </a:lnTo>
                  <a:lnTo>
                    <a:pt x="93219" y="242609"/>
                  </a:lnTo>
                  <a:lnTo>
                    <a:pt x="95082" y="248427"/>
                  </a:lnTo>
                  <a:lnTo>
                    <a:pt x="98664" y="248796"/>
                  </a:lnTo>
                  <a:lnTo>
                    <a:pt x="155140" y="199718"/>
                  </a:lnTo>
                  <a:lnTo>
                    <a:pt x="176017" y="186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27654" y="3158549"/>
              <a:ext cx="121404" cy="107799"/>
            </a:xfrm>
            <a:custGeom>
              <a:avLst/>
              <a:gdLst/>
              <a:ahLst/>
              <a:cxnLst/>
              <a:rect l="0" t="0" r="0" b="0"/>
              <a:pathLst>
                <a:path w="121404" h="107799">
                  <a:moveTo>
                    <a:pt x="5589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5612" y="64403"/>
                  </a:lnTo>
                  <a:lnTo>
                    <a:pt x="15737" y="84776"/>
                  </a:lnTo>
                  <a:lnTo>
                    <a:pt x="31157" y="99289"/>
                  </a:lnTo>
                  <a:lnTo>
                    <a:pt x="40182" y="104797"/>
                  </a:lnTo>
                  <a:lnTo>
                    <a:pt x="59569" y="107798"/>
                  </a:lnTo>
                  <a:lnTo>
                    <a:pt x="69651" y="106960"/>
                  </a:lnTo>
                  <a:lnTo>
                    <a:pt x="87094" y="96671"/>
                  </a:lnTo>
                  <a:lnTo>
                    <a:pt x="101475" y="79230"/>
                  </a:lnTo>
                  <a:lnTo>
                    <a:pt x="114979" y="44272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77321" y="3168265"/>
              <a:ext cx="150722" cy="137684"/>
            </a:xfrm>
            <a:custGeom>
              <a:avLst/>
              <a:gdLst/>
              <a:ahLst/>
              <a:cxnLst/>
              <a:rect l="0" t="0" r="0" b="0"/>
              <a:pathLst>
                <a:path w="150722" h="137684">
                  <a:moveTo>
                    <a:pt x="98078" y="74512"/>
                  </a:moveTo>
                  <a:lnTo>
                    <a:pt x="98078" y="52155"/>
                  </a:lnTo>
                  <a:lnTo>
                    <a:pt x="86900" y="21484"/>
                  </a:lnTo>
                  <a:lnTo>
                    <a:pt x="72052" y="6880"/>
                  </a:lnTo>
                  <a:lnTo>
                    <a:pt x="63180" y="1348"/>
                  </a:lnTo>
                  <a:lnTo>
                    <a:pt x="54926" y="0"/>
                  </a:lnTo>
                  <a:lnTo>
                    <a:pt x="47083" y="1440"/>
                  </a:lnTo>
                  <a:lnTo>
                    <a:pt x="39515" y="4741"/>
                  </a:lnTo>
                  <a:lnTo>
                    <a:pt x="17684" y="26153"/>
                  </a:lnTo>
                  <a:lnTo>
                    <a:pt x="1988" y="54724"/>
                  </a:lnTo>
                  <a:lnTo>
                    <a:pt x="0" y="75076"/>
                  </a:lnTo>
                  <a:lnTo>
                    <a:pt x="4185" y="94650"/>
                  </a:lnTo>
                  <a:lnTo>
                    <a:pt x="13844" y="111148"/>
                  </a:lnTo>
                  <a:lnTo>
                    <a:pt x="22035" y="116484"/>
                  </a:lnTo>
                  <a:lnTo>
                    <a:pt x="43614" y="122412"/>
                  </a:lnTo>
                  <a:lnTo>
                    <a:pt x="53579" y="121653"/>
                  </a:lnTo>
                  <a:lnTo>
                    <a:pt x="70891" y="114571"/>
                  </a:lnTo>
                  <a:lnTo>
                    <a:pt x="93792" y="91841"/>
                  </a:lnTo>
                  <a:lnTo>
                    <a:pt x="99900" y="89574"/>
                  </a:lnTo>
                  <a:lnTo>
                    <a:pt x="105141" y="91572"/>
                  </a:lnTo>
                  <a:lnTo>
                    <a:pt x="137693" y="129822"/>
                  </a:lnTo>
                  <a:lnTo>
                    <a:pt x="150721" y="137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80877" y="3021678"/>
              <a:ext cx="10336" cy="252685"/>
            </a:xfrm>
            <a:custGeom>
              <a:avLst/>
              <a:gdLst/>
              <a:ahLst/>
              <a:cxnLst/>
              <a:rect l="0" t="0" r="0" b="0"/>
              <a:pathLst>
                <a:path w="10336" h="252685">
                  <a:moveTo>
                    <a:pt x="10335" y="0"/>
                  </a:moveTo>
                  <a:lnTo>
                    <a:pt x="3100" y="27557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5434" y="196039"/>
                  </a:lnTo>
                  <a:lnTo>
                    <a:pt x="1033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85969" y="320066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409" y="426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96497" y="30848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24298" y="3084849"/>
              <a:ext cx="19599" cy="242157"/>
            </a:xfrm>
            <a:custGeom>
              <a:avLst/>
              <a:gdLst/>
              <a:ahLst/>
              <a:cxnLst/>
              <a:rect l="0" t="0" r="0" b="0"/>
              <a:pathLst>
                <a:path w="19599" h="242157">
                  <a:moveTo>
                    <a:pt x="9070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10051" y="178431"/>
                  </a:lnTo>
                  <a:lnTo>
                    <a:pt x="16769" y="214696"/>
                  </a:lnTo>
                  <a:lnTo>
                    <a:pt x="1959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70197" y="3179606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0102" y="11178"/>
                  </a:lnTo>
                  <a:lnTo>
                    <a:pt x="64544" y="22875"/>
                  </a:lnTo>
                  <a:lnTo>
                    <a:pt x="9480" y="391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49181" y="3242777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28124" y="3221720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76844" y="55087"/>
                  </a:lnTo>
                  <a:lnTo>
                    <a:pt x="45185" y="117060"/>
                  </a:lnTo>
                  <a:lnTo>
                    <a:pt x="23094" y="177801"/>
                  </a:lnTo>
                  <a:lnTo>
                    <a:pt x="3850" y="24061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986531" y="768580"/>
            <a:ext cx="1478381" cy="284270"/>
            <a:chOff x="6986531" y="768580"/>
            <a:chExt cx="1478381" cy="284270"/>
          </a:xfrm>
        </p:grpSpPr>
        <p:sp>
          <p:nvSpPr>
            <p:cNvPr id="81" name="Freeform 80"/>
            <p:cNvSpPr/>
            <p:nvPr/>
          </p:nvSpPr>
          <p:spPr>
            <a:xfrm>
              <a:off x="6986531" y="781513"/>
              <a:ext cx="279004" cy="271337"/>
            </a:xfrm>
            <a:custGeom>
              <a:avLst/>
              <a:gdLst/>
              <a:ahLst/>
              <a:cxnLst/>
              <a:rect l="0" t="0" r="0" b="0"/>
              <a:pathLst>
                <a:path w="279004" h="271337">
                  <a:moveTo>
                    <a:pt x="78091" y="271336"/>
                  </a:moveTo>
                  <a:lnTo>
                    <a:pt x="60132" y="216292"/>
                  </a:lnTo>
                  <a:lnTo>
                    <a:pt x="46424" y="164884"/>
                  </a:lnTo>
                  <a:lnTo>
                    <a:pt x="32832" y="126711"/>
                  </a:lnTo>
                  <a:lnTo>
                    <a:pt x="8873" y="71660"/>
                  </a:lnTo>
                  <a:lnTo>
                    <a:pt x="0" y="39818"/>
                  </a:lnTo>
                  <a:lnTo>
                    <a:pt x="1660" y="18700"/>
                  </a:lnTo>
                  <a:lnTo>
                    <a:pt x="7249" y="11665"/>
                  </a:lnTo>
                  <a:lnTo>
                    <a:pt x="25939" y="3849"/>
                  </a:lnTo>
                  <a:lnTo>
                    <a:pt x="83301" y="0"/>
                  </a:lnTo>
                  <a:lnTo>
                    <a:pt x="140904" y="9292"/>
                  </a:lnTo>
                  <a:lnTo>
                    <a:pt x="180150" y="22118"/>
                  </a:lnTo>
                  <a:lnTo>
                    <a:pt x="243144" y="61071"/>
                  </a:lnTo>
                  <a:lnTo>
                    <a:pt x="273950" y="94492"/>
                  </a:lnTo>
                  <a:lnTo>
                    <a:pt x="279003" y="117479"/>
                  </a:lnTo>
                  <a:lnTo>
                    <a:pt x="272715" y="164776"/>
                  </a:lnTo>
                  <a:lnTo>
                    <a:pt x="267502" y="173390"/>
                  </a:lnTo>
                  <a:lnTo>
                    <a:pt x="224090" y="205391"/>
                  </a:lnTo>
                  <a:lnTo>
                    <a:pt x="162196" y="232180"/>
                  </a:lnTo>
                  <a:lnTo>
                    <a:pt x="141261" y="239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48891" y="894922"/>
              <a:ext cx="14655" cy="126343"/>
            </a:xfrm>
            <a:custGeom>
              <a:avLst/>
              <a:gdLst/>
              <a:ahLst/>
              <a:cxnLst/>
              <a:rect l="0" t="0" r="0" b="0"/>
              <a:pathLst>
                <a:path w="14655" h="126343">
                  <a:moveTo>
                    <a:pt x="0" y="0"/>
                  </a:moveTo>
                  <a:lnTo>
                    <a:pt x="14654" y="43962"/>
                  </a:lnTo>
                  <a:lnTo>
                    <a:pt x="11880" y="100213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38362" y="8212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33119" y="863336"/>
              <a:ext cx="126343" cy="152881"/>
            </a:xfrm>
            <a:custGeom>
              <a:avLst/>
              <a:gdLst/>
              <a:ahLst/>
              <a:cxnLst/>
              <a:rect l="0" t="0" r="0" b="0"/>
              <a:pathLst>
                <a:path w="126343" h="152881">
                  <a:moveTo>
                    <a:pt x="0" y="10529"/>
                  </a:moveTo>
                  <a:lnTo>
                    <a:pt x="19128" y="64404"/>
                  </a:lnTo>
                  <a:lnTo>
                    <a:pt x="56599" y="126450"/>
                  </a:lnTo>
                  <a:lnTo>
                    <a:pt x="70388" y="147447"/>
                  </a:lnTo>
                  <a:lnTo>
                    <a:pt x="77341" y="152111"/>
                  </a:lnTo>
                  <a:lnTo>
                    <a:pt x="84316" y="152880"/>
                  </a:lnTo>
                  <a:lnTo>
                    <a:pt x="91306" y="151053"/>
                  </a:lnTo>
                  <a:lnTo>
                    <a:pt x="97135" y="145156"/>
                  </a:lnTo>
                  <a:lnTo>
                    <a:pt x="110929" y="113329"/>
                  </a:lnTo>
                  <a:lnTo>
                    <a:pt x="122951" y="538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38100" y="863336"/>
              <a:ext cx="26647" cy="157929"/>
            </a:xfrm>
            <a:custGeom>
              <a:avLst/>
              <a:gdLst/>
              <a:ahLst/>
              <a:cxnLst/>
              <a:rect l="0" t="0" r="0" b="0"/>
              <a:pathLst>
                <a:path w="26647" h="15792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5763"/>
                  </a:lnTo>
                  <a:lnTo>
                    <a:pt x="18452" y="131628"/>
                  </a:lnTo>
                  <a:lnTo>
                    <a:pt x="2664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33161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38324" y="824343"/>
              <a:ext cx="169221" cy="159556"/>
            </a:xfrm>
            <a:custGeom>
              <a:avLst/>
              <a:gdLst/>
              <a:ahLst/>
              <a:cxnLst/>
              <a:rect l="0" t="0" r="0" b="0"/>
              <a:pathLst>
                <a:path w="169221" h="159556">
                  <a:moveTo>
                    <a:pt x="105406" y="17936"/>
                  </a:moveTo>
                  <a:lnTo>
                    <a:pt x="94228" y="6758"/>
                  </a:lnTo>
                  <a:lnTo>
                    <a:pt x="76261" y="1270"/>
                  </a:lnTo>
                  <a:lnTo>
                    <a:pt x="53849" y="0"/>
                  </a:lnTo>
                  <a:lnTo>
                    <a:pt x="32189" y="3336"/>
                  </a:lnTo>
                  <a:lnTo>
                    <a:pt x="13984" y="11837"/>
                  </a:lnTo>
                  <a:lnTo>
                    <a:pt x="5853" y="17380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6307" y="58244"/>
                  </a:lnTo>
                  <a:lnTo>
                    <a:pt x="11264" y="65865"/>
                  </a:lnTo>
                  <a:lnTo>
                    <a:pt x="19248" y="69776"/>
                  </a:lnTo>
                  <a:lnTo>
                    <a:pt x="78925" y="70704"/>
                  </a:lnTo>
                  <a:lnTo>
                    <a:pt x="114327" y="76205"/>
                  </a:lnTo>
                  <a:lnTo>
                    <a:pt x="147045" y="90833"/>
                  </a:lnTo>
                  <a:lnTo>
                    <a:pt x="162127" y="106487"/>
                  </a:lnTo>
                  <a:lnTo>
                    <a:pt x="167787" y="115575"/>
                  </a:lnTo>
                  <a:lnTo>
                    <a:pt x="169220" y="125142"/>
                  </a:lnTo>
                  <a:lnTo>
                    <a:pt x="164574" y="145132"/>
                  </a:lnTo>
                  <a:lnTo>
                    <a:pt x="157719" y="151867"/>
                  </a:lnTo>
                  <a:lnTo>
                    <a:pt x="137626" y="159349"/>
                  </a:lnTo>
                  <a:lnTo>
                    <a:pt x="116216" y="159555"/>
                  </a:lnTo>
                  <a:lnTo>
                    <a:pt x="63292" y="14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64006" y="863336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7" y="0"/>
                  </a:moveTo>
                  <a:lnTo>
                    <a:pt x="0" y="32452"/>
                  </a:lnTo>
                  <a:lnTo>
                    <a:pt x="12615" y="93663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59544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72215" y="873865"/>
              <a:ext cx="146383" cy="118939"/>
            </a:xfrm>
            <a:custGeom>
              <a:avLst/>
              <a:gdLst/>
              <a:ahLst/>
              <a:cxnLst/>
              <a:rect l="0" t="0" r="0" b="0"/>
              <a:pathLst>
                <a:path w="146383" h="118939">
                  <a:moveTo>
                    <a:pt x="66313" y="0"/>
                  </a:moveTo>
                  <a:lnTo>
                    <a:pt x="35032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5" y="44992"/>
                  </a:lnTo>
                  <a:lnTo>
                    <a:pt x="0" y="64450"/>
                  </a:lnTo>
                  <a:lnTo>
                    <a:pt x="4085" y="83627"/>
                  </a:lnTo>
                  <a:lnTo>
                    <a:pt x="13700" y="99948"/>
                  </a:lnTo>
                  <a:lnTo>
                    <a:pt x="32012" y="111882"/>
                  </a:lnTo>
                  <a:lnTo>
                    <a:pt x="43445" y="116702"/>
                  </a:lnTo>
                  <a:lnTo>
                    <a:pt x="68628" y="118938"/>
                  </a:lnTo>
                  <a:lnTo>
                    <a:pt x="93078" y="114862"/>
                  </a:lnTo>
                  <a:lnTo>
                    <a:pt x="119998" y="99414"/>
                  </a:lnTo>
                  <a:lnTo>
                    <a:pt x="135407" y="86688"/>
                  </a:lnTo>
                  <a:lnTo>
                    <a:pt x="143815" y="66994"/>
                  </a:lnTo>
                  <a:lnTo>
                    <a:pt x="146382" y="43813"/>
                  </a:lnTo>
                  <a:lnTo>
                    <a:pt x="143623" y="21812"/>
                  </a:lnTo>
                  <a:lnTo>
                    <a:pt x="138498" y="9694"/>
                  </a:lnTo>
                  <a:lnTo>
                    <a:pt x="1294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06984" y="831080"/>
              <a:ext cx="157928" cy="158599"/>
            </a:xfrm>
            <a:custGeom>
              <a:avLst/>
              <a:gdLst/>
              <a:ahLst/>
              <a:cxnLst/>
              <a:rect l="0" t="0" r="0" b="0"/>
              <a:pathLst>
                <a:path w="157928" h="158599">
                  <a:moveTo>
                    <a:pt x="0" y="53313"/>
                  </a:moveTo>
                  <a:lnTo>
                    <a:pt x="20244" y="111930"/>
                  </a:lnTo>
                  <a:lnTo>
                    <a:pt x="33814" y="146720"/>
                  </a:lnTo>
                  <a:lnTo>
                    <a:pt x="34241" y="150680"/>
                  </a:lnTo>
                  <a:lnTo>
                    <a:pt x="32186" y="149810"/>
                  </a:lnTo>
                  <a:lnTo>
                    <a:pt x="24834" y="139484"/>
                  </a:lnTo>
                  <a:lnTo>
                    <a:pt x="15287" y="112771"/>
                  </a:lnTo>
                  <a:lnTo>
                    <a:pt x="5565" y="54442"/>
                  </a:lnTo>
                  <a:lnTo>
                    <a:pt x="8713" y="32758"/>
                  </a:lnTo>
                  <a:lnTo>
                    <a:pt x="12828" y="22062"/>
                  </a:lnTo>
                  <a:lnTo>
                    <a:pt x="26759" y="7059"/>
                  </a:lnTo>
                  <a:lnTo>
                    <a:pt x="35387" y="1420"/>
                  </a:lnTo>
                  <a:lnTo>
                    <a:pt x="45818" y="0"/>
                  </a:lnTo>
                  <a:lnTo>
                    <a:pt x="69887" y="4662"/>
                  </a:lnTo>
                  <a:lnTo>
                    <a:pt x="98566" y="20441"/>
                  </a:lnTo>
                  <a:lnTo>
                    <a:pt x="121882" y="51112"/>
                  </a:lnTo>
                  <a:lnTo>
                    <a:pt x="146350" y="105666"/>
                  </a:lnTo>
                  <a:lnTo>
                    <a:pt x="157927" y="158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054093" y="2189927"/>
            <a:ext cx="2253100" cy="439628"/>
            <a:chOff x="7054093" y="2189927"/>
            <a:chExt cx="2253100" cy="439628"/>
          </a:xfrm>
        </p:grpSpPr>
        <p:sp>
          <p:nvSpPr>
            <p:cNvPr id="93" name="Freeform 92"/>
            <p:cNvSpPr/>
            <p:nvPr/>
          </p:nvSpPr>
          <p:spPr>
            <a:xfrm>
              <a:off x="7054093" y="2200230"/>
              <a:ext cx="242157" cy="305553"/>
            </a:xfrm>
            <a:custGeom>
              <a:avLst/>
              <a:gdLst/>
              <a:ahLst/>
              <a:cxnLst/>
              <a:rect l="0" t="0" r="0" b="0"/>
              <a:pathLst>
                <a:path w="242157" h="305553">
                  <a:moveTo>
                    <a:pt x="0" y="252909"/>
                  </a:moveTo>
                  <a:lnTo>
                    <a:pt x="17959" y="190629"/>
                  </a:lnTo>
                  <a:lnTo>
                    <a:pt x="28547" y="136579"/>
                  </a:lnTo>
                  <a:lnTo>
                    <a:pt x="37251" y="74074"/>
                  </a:lnTo>
                  <a:lnTo>
                    <a:pt x="34884" y="47865"/>
                  </a:lnTo>
                  <a:lnTo>
                    <a:pt x="36124" y="42513"/>
                  </a:lnTo>
                  <a:lnTo>
                    <a:pt x="39291" y="42455"/>
                  </a:lnTo>
                  <a:lnTo>
                    <a:pt x="43741" y="45926"/>
                  </a:lnTo>
                  <a:lnTo>
                    <a:pt x="55594" y="67579"/>
                  </a:lnTo>
                  <a:lnTo>
                    <a:pt x="76746" y="113470"/>
                  </a:lnTo>
                  <a:lnTo>
                    <a:pt x="102377" y="143608"/>
                  </a:lnTo>
                  <a:lnTo>
                    <a:pt x="110365" y="147286"/>
                  </a:lnTo>
                  <a:lnTo>
                    <a:pt x="128601" y="148254"/>
                  </a:lnTo>
                  <a:lnTo>
                    <a:pt x="137206" y="144535"/>
                  </a:lnTo>
                  <a:lnTo>
                    <a:pt x="160496" y="122532"/>
                  </a:lnTo>
                  <a:lnTo>
                    <a:pt x="186208" y="83656"/>
                  </a:lnTo>
                  <a:lnTo>
                    <a:pt x="206625" y="24471"/>
                  </a:lnTo>
                  <a:lnTo>
                    <a:pt x="213886" y="1642"/>
                  </a:lnTo>
                  <a:lnTo>
                    <a:pt x="216290" y="0"/>
                  </a:lnTo>
                  <a:lnTo>
                    <a:pt x="218962" y="13774"/>
                  </a:lnTo>
                  <a:lnTo>
                    <a:pt x="223937" y="75247"/>
                  </a:lnTo>
                  <a:lnTo>
                    <a:pt x="230108" y="135927"/>
                  </a:lnTo>
                  <a:lnTo>
                    <a:pt x="232497" y="195834"/>
                  </a:lnTo>
                  <a:lnTo>
                    <a:pt x="239902" y="252727"/>
                  </a:lnTo>
                  <a:lnTo>
                    <a:pt x="242156" y="305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91438" y="2337326"/>
              <a:ext cx="104853" cy="169137"/>
            </a:xfrm>
            <a:custGeom>
              <a:avLst/>
              <a:gdLst/>
              <a:ahLst/>
              <a:cxnLst/>
              <a:rect l="0" t="0" r="0" b="0"/>
              <a:pathLst>
                <a:path w="104853" h="169137">
                  <a:moveTo>
                    <a:pt x="10096" y="42114"/>
                  </a:moveTo>
                  <a:lnTo>
                    <a:pt x="1762" y="79592"/>
                  </a:lnTo>
                  <a:lnTo>
                    <a:pt x="0" y="136605"/>
                  </a:lnTo>
                  <a:lnTo>
                    <a:pt x="3365" y="148392"/>
                  </a:lnTo>
                  <a:lnTo>
                    <a:pt x="9118" y="157419"/>
                  </a:lnTo>
                  <a:lnTo>
                    <a:pt x="16464" y="164608"/>
                  </a:lnTo>
                  <a:lnTo>
                    <a:pt x="24869" y="168230"/>
                  </a:lnTo>
                  <a:lnTo>
                    <a:pt x="43567" y="169136"/>
                  </a:lnTo>
                  <a:lnTo>
                    <a:pt x="60457" y="162519"/>
                  </a:lnTo>
                  <a:lnTo>
                    <a:pt x="68236" y="157479"/>
                  </a:lnTo>
                  <a:lnTo>
                    <a:pt x="79999" y="142520"/>
                  </a:lnTo>
                  <a:lnTo>
                    <a:pt x="97083" y="98732"/>
                  </a:lnTo>
                  <a:lnTo>
                    <a:pt x="103318" y="46192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91046" y="221098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6152" y="144119"/>
                  </a:lnTo>
                  <a:lnTo>
                    <a:pt x="1562" y="200087"/>
                  </a:lnTo>
                  <a:lnTo>
                    <a:pt x="463" y="2390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48974" y="218992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8552"/>
                  </a:lnTo>
                  <a:lnTo>
                    <a:pt x="9065" y="23021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54218" y="2295212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06174" y="16788"/>
                  </a:lnTo>
                  <a:lnTo>
                    <a:pt x="49004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80255" y="2358383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132" y="97094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64788" y="2263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86136" y="2332202"/>
              <a:ext cx="114189" cy="297353"/>
            </a:xfrm>
            <a:custGeom>
              <a:avLst/>
              <a:gdLst/>
              <a:ahLst/>
              <a:cxnLst/>
              <a:rect l="0" t="0" r="0" b="0"/>
              <a:pathLst>
                <a:path w="114189" h="297353">
                  <a:moveTo>
                    <a:pt x="15522" y="131466"/>
                  </a:moveTo>
                  <a:lnTo>
                    <a:pt x="23855" y="188730"/>
                  </a:lnTo>
                  <a:lnTo>
                    <a:pt x="31207" y="249622"/>
                  </a:lnTo>
                  <a:lnTo>
                    <a:pt x="34987" y="292557"/>
                  </a:lnTo>
                  <a:lnTo>
                    <a:pt x="34348" y="297352"/>
                  </a:lnTo>
                  <a:lnTo>
                    <a:pt x="32752" y="295869"/>
                  </a:lnTo>
                  <a:lnTo>
                    <a:pt x="15186" y="239760"/>
                  </a:lnTo>
                  <a:lnTo>
                    <a:pt x="8014" y="192409"/>
                  </a:lnTo>
                  <a:lnTo>
                    <a:pt x="0" y="129596"/>
                  </a:lnTo>
                  <a:lnTo>
                    <a:pt x="3963" y="72128"/>
                  </a:lnTo>
                  <a:lnTo>
                    <a:pt x="13917" y="32126"/>
                  </a:lnTo>
                  <a:lnTo>
                    <a:pt x="24947" y="12836"/>
                  </a:lnTo>
                  <a:lnTo>
                    <a:pt x="33504" y="6756"/>
                  </a:lnTo>
                  <a:lnTo>
                    <a:pt x="55490" y="0"/>
                  </a:lnTo>
                  <a:lnTo>
                    <a:pt x="65564" y="1708"/>
                  </a:lnTo>
                  <a:lnTo>
                    <a:pt x="82997" y="12964"/>
                  </a:lnTo>
                  <a:lnTo>
                    <a:pt x="95424" y="32785"/>
                  </a:lnTo>
                  <a:lnTo>
                    <a:pt x="112933" y="78048"/>
                  </a:lnTo>
                  <a:lnTo>
                    <a:pt x="114188" y="99536"/>
                  </a:lnTo>
                  <a:lnTo>
                    <a:pt x="112885" y="110179"/>
                  </a:lnTo>
                  <a:lnTo>
                    <a:pt x="108507" y="118445"/>
                  </a:lnTo>
                  <a:lnTo>
                    <a:pt x="94283" y="130748"/>
                  </a:lnTo>
                  <a:lnTo>
                    <a:pt x="70024" y="133876"/>
                  </a:lnTo>
                  <a:lnTo>
                    <a:pt x="26050" y="131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49057" y="2189927"/>
              <a:ext cx="15620" cy="284271"/>
            </a:xfrm>
            <a:custGeom>
              <a:avLst/>
              <a:gdLst/>
              <a:ahLst/>
              <a:cxnLst/>
              <a:rect l="0" t="0" r="0" b="0"/>
              <a:pathLst>
                <a:path w="15620" h="28427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12423"/>
                  </a:lnTo>
                  <a:lnTo>
                    <a:pt x="15619" y="259159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33285" y="235838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0528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43813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09905" y="2329725"/>
              <a:ext cx="91837" cy="144473"/>
            </a:xfrm>
            <a:custGeom>
              <a:avLst/>
              <a:gdLst/>
              <a:ahLst/>
              <a:cxnLst/>
              <a:rect l="0" t="0" r="0" b="0"/>
              <a:pathLst>
                <a:path w="91837" h="144473">
                  <a:moveTo>
                    <a:pt x="91836" y="18129"/>
                  </a:moveTo>
                  <a:lnTo>
                    <a:pt x="80658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8" y="4612"/>
                  </a:lnTo>
                  <a:lnTo>
                    <a:pt x="24208" y="9118"/>
                  </a:lnTo>
                  <a:lnTo>
                    <a:pt x="11866" y="23483"/>
                  </a:lnTo>
                  <a:lnTo>
                    <a:pt x="3651" y="42736"/>
                  </a:lnTo>
                  <a:lnTo>
                    <a:pt x="0" y="66890"/>
                  </a:lnTo>
                  <a:lnTo>
                    <a:pt x="4616" y="90104"/>
                  </a:lnTo>
                  <a:lnTo>
                    <a:pt x="15637" y="110949"/>
                  </a:lnTo>
                  <a:lnTo>
                    <a:pt x="32233" y="128013"/>
                  </a:lnTo>
                  <a:lnTo>
                    <a:pt x="51307" y="137157"/>
                  </a:lnTo>
                  <a:lnTo>
                    <a:pt x="81307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64711" y="2344592"/>
              <a:ext cx="179186" cy="129793"/>
            </a:xfrm>
            <a:custGeom>
              <a:avLst/>
              <a:gdLst/>
              <a:ahLst/>
              <a:cxnLst/>
              <a:rect l="0" t="0" r="0" b="0"/>
              <a:pathLst>
                <a:path w="179186" h="129793">
                  <a:moveTo>
                    <a:pt x="116014" y="34848"/>
                  </a:moveTo>
                  <a:lnTo>
                    <a:pt x="110425" y="18080"/>
                  </a:lnTo>
                  <a:lnTo>
                    <a:pt x="98322" y="6729"/>
                  </a:lnTo>
                  <a:lnTo>
                    <a:pt x="90181" y="2064"/>
                  </a:lnTo>
                  <a:lnTo>
                    <a:pt x="71778" y="0"/>
                  </a:lnTo>
                  <a:lnTo>
                    <a:pt x="51900" y="4152"/>
                  </a:lnTo>
                  <a:lnTo>
                    <a:pt x="31367" y="13796"/>
                  </a:lnTo>
                  <a:lnTo>
                    <a:pt x="5666" y="37969"/>
                  </a:lnTo>
                  <a:lnTo>
                    <a:pt x="1504" y="47457"/>
                  </a:lnTo>
                  <a:lnTo>
                    <a:pt x="0" y="67358"/>
                  </a:lnTo>
                  <a:lnTo>
                    <a:pt x="5730" y="98293"/>
                  </a:lnTo>
                  <a:lnTo>
                    <a:pt x="17867" y="116078"/>
                  </a:lnTo>
                  <a:lnTo>
                    <a:pt x="26016" y="124096"/>
                  </a:lnTo>
                  <a:lnTo>
                    <a:pt x="34959" y="128272"/>
                  </a:lnTo>
                  <a:lnTo>
                    <a:pt x="54253" y="129792"/>
                  </a:lnTo>
                  <a:lnTo>
                    <a:pt x="71408" y="123449"/>
                  </a:lnTo>
                  <a:lnTo>
                    <a:pt x="79258" y="118482"/>
                  </a:lnTo>
                  <a:lnTo>
                    <a:pt x="91099" y="103604"/>
                  </a:lnTo>
                  <a:lnTo>
                    <a:pt x="108233" y="65457"/>
                  </a:lnTo>
                  <a:lnTo>
                    <a:pt x="111997" y="62273"/>
                  </a:lnTo>
                  <a:lnTo>
                    <a:pt x="115675" y="63660"/>
                  </a:lnTo>
                  <a:lnTo>
                    <a:pt x="122882" y="74559"/>
                  </a:lnTo>
                  <a:lnTo>
                    <a:pt x="135857" y="99257"/>
                  </a:lnTo>
                  <a:lnTo>
                    <a:pt x="158548" y="119573"/>
                  </a:lnTo>
                  <a:lnTo>
                    <a:pt x="179185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18029" y="2200455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4843"/>
                  </a:lnTo>
                  <a:lnTo>
                    <a:pt x="9462" y="209398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33368" y="2284683"/>
              <a:ext cx="168456" cy="42116"/>
            </a:xfrm>
            <a:custGeom>
              <a:avLst/>
              <a:gdLst/>
              <a:ahLst/>
              <a:cxnLst/>
              <a:rect l="0" t="0" r="0" b="0"/>
              <a:pathLst>
                <a:path w="168456" h="42116">
                  <a:moveTo>
                    <a:pt x="168455" y="0"/>
                  </a:moveTo>
                  <a:lnTo>
                    <a:pt x="142069" y="15642"/>
                  </a:lnTo>
                  <a:lnTo>
                    <a:pt x="106175" y="26342"/>
                  </a:lnTo>
                  <a:lnTo>
                    <a:pt x="52125" y="30550"/>
                  </a:lnTo>
                  <a:lnTo>
                    <a:pt x="27845" y="3229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64995" y="235838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8333" y="37478"/>
                  </a:lnTo>
                  <a:lnTo>
                    <a:pt x="10240" y="9787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86052" y="2295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987981" y="2352794"/>
              <a:ext cx="123785" cy="116695"/>
            </a:xfrm>
            <a:custGeom>
              <a:avLst/>
              <a:gdLst/>
              <a:ahLst/>
              <a:cxnLst/>
              <a:rect l="0" t="0" r="0" b="0"/>
              <a:pathLst>
                <a:path w="123785" h="116695">
                  <a:moveTo>
                    <a:pt x="77055" y="5589"/>
                  </a:moveTo>
                  <a:lnTo>
                    <a:pt x="60287" y="0"/>
                  </a:lnTo>
                  <a:lnTo>
                    <a:pt x="53009" y="693"/>
                  </a:lnTo>
                  <a:lnTo>
                    <a:pt x="38681" y="7703"/>
                  </a:lnTo>
                  <a:lnTo>
                    <a:pt x="17462" y="24803"/>
                  </a:lnTo>
                  <a:lnTo>
                    <a:pt x="1946" y="50276"/>
                  </a:lnTo>
                  <a:lnTo>
                    <a:pt x="0" y="69904"/>
                  </a:lnTo>
                  <a:lnTo>
                    <a:pt x="4204" y="89155"/>
                  </a:lnTo>
                  <a:lnTo>
                    <a:pt x="13871" y="105511"/>
                  </a:lnTo>
                  <a:lnTo>
                    <a:pt x="22065" y="110808"/>
                  </a:lnTo>
                  <a:lnTo>
                    <a:pt x="43646" y="116694"/>
                  </a:lnTo>
                  <a:lnTo>
                    <a:pt x="76514" y="114418"/>
                  </a:lnTo>
                  <a:lnTo>
                    <a:pt x="108481" y="106335"/>
                  </a:lnTo>
                  <a:lnTo>
                    <a:pt x="115554" y="99659"/>
                  </a:lnTo>
                  <a:lnTo>
                    <a:pt x="123411" y="79763"/>
                  </a:lnTo>
                  <a:lnTo>
                    <a:pt x="123784" y="61562"/>
                  </a:lnTo>
                  <a:lnTo>
                    <a:pt x="119169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49779" y="2295181"/>
              <a:ext cx="157414" cy="221130"/>
            </a:xfrm>
            <a:custGeom>
              <a:avLst/>
              <a:gdLst/>
              <a:ahLst/>
              <a:cxnLst/>
              <a:rect l="0" t="0" r="0" b="0"/>
              <a:pathLst>
                <a:path w="157414" h="221130">
                  <a:moveTo>
                    <a:pt x="10013" y="73730"/>
                  </a:moveTo>
                  <a:lnTo>
                    <a:pt x="4425" y="90498"/>
                  </a:lnTo>
                  <a:lnTo>
                    <a:pt x="6527" y="135058"/>
                  </a:lnTo>
                  <a:lnTo>
                    <a:pt x="5349" y="135672"/>
                  </a:lnTo>
                  <a:lnTo>
                    <a:pt x="3395" y="132573"/>
                  </a:lnTo>
                  <a:lnTo>
                    <a:pt x="0" y="81378"/>
                  </a:lnTo>
                  <a:lnTo>
                    <a:pt x="2757" y="44411"/>
                  </a:lnTo>
                  <a:lnTo>
                    <a:pt x="9128" y="23265"/>
                  </a:lnTo>
                  <a:lnTo>
                    <a:pt x="19758" y="6068"/>
                  </a:lnTo>
                  <a:lnTo>
                    <a:pt x="27039" y="1716"/>
                  </a:lnTo>
                  <a:lnTo>
                    <a:pt x="44486" y="0"/>
                  </a:lnTo>
                  <a:lnTo>
                    <a:pt x="60820" y="6256"/>
                  </a:lnTo>
                  <a:lnTo>
                    <a:pt x="90369" y="29337"/>
                  </a:lnTo>
                  <a:lnTo>
                    <a:pt x="123749" y="90572"/>
                  </a:lnTo>
                  <a:lnTo>
                    <a:pt x="146148" y="153114"/>
                  </a:lnTo>
                  <a:lnTo>
                    <a:pt x="154075" y="192398"/>
                  </a:lnTo>
                  <a:lnTo>
                    <a:pt x="157413" y="221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82714" y="642238"/>
            <a:ext cx="298534" cy="333589"/>
            <a:chOff x="182714" y="642238"/>
            <a:chExt cx="298534" cy="333589"/>
          </a:xfrm>
        </p:grpSpPr>
        <p:sp>
          <p:nvSpPr>
            <p:cNvPr id="113" name="Freeform 112"/>
            <p:cNvSpPr/>
            <p:nvPr/>
          </p:nvSpPr>
          <p:spPr>
            <a:xfrm>
              <a:off x="315854" y="736994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4269" y="55045"/>
                  </a:lnTo>
                  <a:lnTo>
                    <a:pt x="844" y="10645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2714" y="642238"/>
              <a:ext cx="298534" cy="333589"/>
            </a:xfrm>
            <a:custGeom>
              <a:avLst/>
              <a:gdLst/>
              <a:ahLst/>
              <a:cxnLst/>
              <a:rect l="0" t="0" r="0" b="0"/>
              <a:pathLst>
                <a:path w="298534" h="333589">
                  <a:moveTo>
                    <a:pt x="196311" y="0"/>
                  </a:moveTo>
                  <a:lnTo>
                    <a:pt x="173955" y="0"/>
                  </a:lnTo>
                  <a:lnTo>
                    <a:pt x="111969" y="23719"/>
                  </a:lnTo>
                  <a:lnTo>
                    <a:pt x="94095" y="37448"/>
                  </a:lnTo>
                  <a:lnTo>
                    <a:pt x="49182" y="90057"/>
                  </a:lnTo>
                  <a:lnTo>
                    <a:pt x="21089" y="152846"/>
                  </a:lnTo>
                  <a:lnTo>
                    <a:pt x="4663" y="182288"/>
                  </a:lnTo>
                  <a:lnTo>
                    <a:pt x="0" y="206579"/>
                  </a:lnTo>
                  <a:lnTo>
                    <a:pt x="2964" y="246562"/>
                  </a:lnTo>
                  <a:lnTo>
                    <a:pt x="11334" y="267900"/>
                  </a:lnTo>
                  <a:lnTo>
                    <a:pt x="35770" y="306252"/>
                  </a:lnTo>
                  <a:lnTo>
                    <a:pt x="52430" y="320556"/>
                  </a:lnTo>
                  <a:lnTo>
                    <a:pt x="72703" y="329642"/>
                  </a:lnTo>
                  <a:lnTo>
                    <a:pt x="109254" y="333588"/>
                  </a:lnTo>
                  <a:lnTo>
                    <a:pt x="164353" y="321974"/>
                  </a:lnTo>
                  <a:lnTo>
                    <a:pt x="205596" y="300253"/>
                  </a:lnTo>
                  <a:lnTo>
                    <a:pt x="259282" y="251160"/>
                  </a:lnTo>
                  <a:lnTo>
                    <a:pt x="281780" y="219477"/>
                  </a:lnTo>
                  <a:lnTo>
                    <a:pt x="295205" y="180974"/>
                  </a:lnTo>
                  <a:lnTo>
                    <a:pt x="298533" y="141099"/>
                  </a:lnTo>
                  <a:lnTo>
                    <a:pt x="286693" y="84785"/>
                  </a:lnTo>
                  <a:lnTo>
                    <a:pt x="273916" y="66538"/>
                  </a:lnTo>
                  <a:lnTo>
                    <a:pt x="265595" y="58397"/>
                  </a:lnTo>
                  <a:lnTo>
                    <a:pt x="243872" y="49351"/>
                  </a:lnTo>
                  <a:lnTo>
                    <a:pt x="20684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63909" y="1718340"/>
            <a:ext cx="358746" cy="390562"/>
            <a:chOff x="163909" y="1718340"/>
            <a:chExt cx="358746" cy="390562"/>
          </a:xfrm>
        </p:grpSpPr>
        <p:sp>
          <p:nvSpPr>
            <p:cNvPr id="116" name="Freeform 115"/>
            <p:cNvSpPr/>
            <p:nvPr/>
          </p:nvSpPr>
          <p:spPr>
            <a:xfrm>
              <a:off x="312850" y="1807566"/>
              <a:ext cx="150404" cy="228719"/>
            </a:xfrm>
            <a:custGeom>
              <a:avLst/>
              <a:gdLst/>
              <a:ahLst/>
              <a:cxnLst/>
              <a:rect l="0" t="0" r="0" b="0"/>
              <a:pathLst>
                <a:path w="150404" h="228719">
                  <a:moveTo>
                    <a:pt x="13533" y="55978"/>
                  </a:moveTo>
                  <a:lnTo>
                    <a:pt x="7944" y="39210"/>
                  </a:lnTo>
                  <a:lnTo>
                    <a:pt x="8637" y="31931"/>
                  </a:lnTo>
                  <a:lnTo>
                    <a:pt x="15646" y="17604"/>
                  </a:lnTo>
                  <a:lnTo>
                    <a:pt x="29680" y="6557"/>
                  </a:lnTo>
                  <a:lnTo>
                    <a:pt x="38336" y="1974"/>
                  </a:lnTo>
                  <a:lnTo>
                    <a:pt x="57312" y="0"/>
                  </a:lnTo>
                  <a:lnTo>
                    <a:pt x="76274" y="4193"/>
                  </a:lnTo>
                  <a:lnTo>
                    <a:pt x="92501" y="13855"/>
                  </a:lnTo>
                  <a:lnTo>
                    <a:pt x="97763" y="23216"/>
                  </a:lnTo>
                  <a:lnTo>
                    <a:pt x="112492" y="85560"/>
                  </a:lnTo>
                  <a:lnTo>
                    <a:pt x="112887" y="107730"/>
                  </a:lnTo>
                  <a:lnTo>
                    <a:pt x="100489" y="161146"/>
                  </a:lnTo>
                  <a:lnTo>
                    <a:pt x="78031" y="213890"/>
                  </a:lnTo>
                  <a:lnTo>
                    <a:pt x="69400" y="220914"/>
                  </a:lnTo>
                  <a:lnTo>
                    <a:pt x="47331" y="228718"/>
                  </a:lnTo>
                  <a:lnTo>
                    <a:pt x="37235" y="228460"/>
                  </a:lnTo>
                  <a:lnTo>
                    <a:pt x="19778" y="221934"/>
                  </a:lnTo>
                  <a:lnTo>
                    <a:pt x="7340" y="208115"/>
                  </a:lnTo>
                  <a:lnTo>
                    <a:pt x="2385" y="199516"/>
                  </a:lnTo>
                  <a:lnTo>
                    <a:pt x="0" y="180604"/>
                  </a:lnTo>
                  <a:lnTo>
                    <a:pt x="1001" y="170647"/>
                  </a:lnTo>
                  <a:lnTo>
                    <a:pt x="5178" y="162840"/>
                  </a:lnTo>
                  <a:lnTo>
                    <a:pt x="19178" y="151045"/>
                  </a:lnTo>
                  <a:lnTo>
                    <a:pt x="52380" y="143417"/>
                  </a:lnTo>
                  <a:lnTo>
                    <a:pt x="75252" y="147872"/>
                  </a:lnTo>
                  <a:lnTo>
                    <a:pt x="133508" y="171540"/>
                  </a:lnTo>
                  <a:lnTo>
                    <a:pt x="150403" y="182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3909" y="1718340"/>
              <a:ext cx="358746" cy="390562"/>
            </a:xfrm>
            <a:custGeom>
              <a:avLst/>
              <a:gdLst/>
              <a:ahLst/>
              <a:cxnLst/>
              <a:rect l="0" t="0" r="0" b="0"/>
              <a:pathLst>
                <a:path w="358746" h="390562">
                  <a:moveTo>
                    <a:pt x="267759" y="8333"/>
                  </a:moveTo>
                  <a:lnTo>
                    <a:pt x="213614" y="0"/>
                  </a:lnTo>
                  <a:lnTo>
                    <a:pt x="186373" y="1120"/>
                  </a:lnTo>
                  <a:lnTo>
                    <a:pt x="133876" y="20903"/>
                  </a:lnTo>
                  <a:lnTo>
                    <a:pt x="89365" y="52930"/>
                  </a:lnTo>
                  <a:lnTo>
                    <a:pt x="40309" y="108247"/>
                  </a:lnTo>
                  <a:lnTo>
                    <a:pt x="24372" y="141792"/>
                  </a:lnTo>
                  <a:lnTo>
                    <a:pt x="8506" y="202285"/>
                  </a:lnTo>
                  <a:lnTo>
                    <a:pt x="0" y="246215"/>
                  </a:lnTo>
                  <a:lnTo>
                    <a:pt x="3302" y="302980"/>
                  </a:lnTo>
                  <a:lnTo>
                    <a:pt x="6333" y="328800"/>
                  </a:lnTo>
                  <a:lnTo>
                    <a:pt x="15479" y="348075"/>
                  </a:lnTo>
                  <a:lnTo>
                    <a:pt x="39371" y="372080"/>
                  </a:lnTo>
                  <a:lnTo>
                    <a:pt x="74266" y="388421"/>
                  </a:lnTo>
                  <a:lnTo>
                    <a:pt x="100654" y="390561"/>
                  </a:lnTo>
                  <a:lnTo>
                    <a:pt x="161265" y="379375"/>
                  </a:lnTo>
                  <a:lnTo>
                    <a:pt x="220546" y="357076"/>
                  </a:lnTo>
                  <a:lnTo>
                    <a:pt x="269283" y="320778"/>
                  </a:lnTo>
                  <a:lnTo>
                    <a:pt x="318262" y="269927"/>
                  </a:lnTo>
                  <a:lnTo>
                    <a:pt x="342769" y="217890"/>
                  </a:lnTo>
                  <a:lnTo>
                    <a:pt x="353739" y="190377"/>
                  </a:lnTo>
                  <a:lnTo>
                    <a:pt x="358745" y="149750"/>
                  </a:lnTo>
                  <a:lnTo>
                    <a:pt x="352170" y="114965"/>
                  </a:lnTo>
                  <a:lnTo>
                    <a:pt x="323011" y="61153"/>
                  </a:lnTo>
                  <a:lnTo>
                    <a:pt x="300114" y="46236"/>
                  </a:lnTo>
                  <a:lnTo>
                    <a:pt x="238831" y="24373"/>
                  </a:lnTo>
                  <a:lnTo>
                    <a:pt x="204588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052849" y="1505575"/>
            <a:ext cx="1985486" cy="379027"/>
            <a:chOff x="1052849" y="1505575"/>
            <a:chExt cx="1985486" cy="379027"/>
          </a:xfrm>
        </p:grpSpPr>
        <p:sp>
          <p:nvSpPr>
            <p:cNvPr id="119" name="Freeform 118"/>
            <p:cNvSpPr/>
            <p:nvPr/>
          </p:nvSpPr>
          <p:spPr>
            <a:xfrm>
              <a:off x="1073906" y="1726673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73700" y="0"/>
                  </a:moveTo>
                  <a:lnTo>
                    <a:pt x="58059" y="17981"/>
                  </a:lnTo>
                  <a:lnTo>
                    <a:pt x="34093" y="74354"/>
                  </a:lnTo>
                  <a:lnTo>
                    <a:pt x="5670" y="13341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052849" y="1747730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115814"/>
                  </a:moveTo>
                  <a:lnTo>
                    <a:pt x="130632" y="110225"/>
                  </a:lnTo>
                  <a:lnTo>
                    <a:pt x="116160" y="98122"/>
                  </a:lnTo>
                  <a:lnTo>
                    <a:pt x="61112" y="458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58176" y="161086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9384" y="205863"/>
                  </a:lnTo>
                  <a:lnTo>
                    <a:pt x="2200" y="25361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80102" y="1618370"/>
              <a:ext cx="226335" cy="266232"/>
            </a:xfrm>
            <a:custGeom>
              <a:avLst/>
              <a:gdLst/>
              <a:ahLst/>
              <a:cxnLst/>
              <a:rect l="0" t="0" r="0" b="0"/>
              <a:pathLst>
                <a:path w="226335" h="266232">
                  <a:moveTo>
                    <a:pt x="183400" y="13547"/>
                  </a:moveTo>
                  <a:lnTo>
                    <a:pt x="166633" y="2368"/>
                  </a:lnTo>
                  <a:lnTo>
                    <a:pt x="142803" y="0"/>
                  </a:lnTo>
                  <a:lnTo>
                    <a:pt x="91023" y="8011"/>
                  </a:lnTo>
                  <a:lnTo>
                    <a:pt x="27981" y="15937"/>
                  </a:lnTo>
                  <a:lnTo>
                    <a:pt x="16617" y="18650"/>
                  </a:lnTo>
                  <a:lnTo>
                    <a:pt x="9040" y="25138"/>
                  </a:lnTo>
                  <a:lnTo>
                    <a:pt x="622" y="44824"/>
                  </a:lnTo>
                  <a:lnTo>
                    <a:pt x="0" y="66052"/>
                  </a:lnTo>
                  <a:lnTo>
                    <a:pt x="9133" y="108276"/>
                  </a:lnTo>
                  <a:lnTo>
                    <a:pt x="13410" y="112965"/>
                  </a:lnTo>
                  <a:lnTo>
                    <a:pt x="18600" y="113750"/>
                  </a:lnTo>
                  <a:lnTo>
                    <a:pt x="54921" y="103790"/>
                  </a:lnTo>
                  <a:lnTo>
                    <a:pt x="93600" y="105146"/>
                  </a:lnTo>
                  <a:lnTo>
                    <a:pt x="147421" y="116085"/>
                  </a:lnTo>
                  <a:lnTo>
                    <a:pt x="180928" y="127247"/>
                  </a:lnTo>
                  <a:lnTo>
                    <a:pt x="206195" y="146021"/>
                  </a:lnTo>
                  <a:lnTo>
                    <a:pt x="221217" y="163671"/>
                  </a:lnTo>
                  <a:lnTo>
                    <a:pt x="226334" y="186334"/>
                  </a:lnTo>
                  <a:lnTo>
                    <a:pt x="223539" y="210834"/>
                  </a:lnTo>
                  <a:lnTo>
                    <a:pt x="214498" y="233421"/>
                  </a:lnTo>
                  <a:lnTo>
                    <a:pt x="199561" y="248919"/>
                  </a:lnTo>
                  <a:lnTo>
                    <a:pt x="190665" y="254690"/>
                  </a:lnTo>
                  <a:lnTo>
                    <a:pt x="155787" y="262811"/>
                  </a:lnTo>
                  <a:lnTo>
                    <a:pt x="99172" y="266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11026" y="1568746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84227" y="0"/>
                  </a:moveTo>
                  <a:lnTo>
                    <a:pt x="23354" y="50995"/>
                  </a:lnTo>
                  <a:lnTo>
                    <a:pt x="6920" y="700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442611" y="1600331"/>
              <a:ext cx="115815" cy="73701"/>
            </a:xfrm>
            <a:custGeom>
              <a:avLst/>
              <a:gdLst/>
              <a:ahLst/>
              <a:cxnLst/>
              <a:rect l="0" t="0" r="0" b="0"/>
              <a:pathLst>
                <a:path w="115815" h="73701">
                  <a:moveTo>
                    <a:pt x="115814" y="73700"/>
                  </a:moveTo>
                  <a:lnTo>
                    <a:pt x="54703" y="377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06257" y="1547689"/>
              <a:ext cx="10096" cy="221099"/>
            </a:xfrm>
            <a:custGeom>
              <a:avLst/>
              <a:gdLst/>
              <a:ahLst/>
              <a:cxnLst/>
              <a:rect l="0" t="0" r="0" b="0"/>
              <a:pathLst>
                <a:path w="10096" h="221099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822" y="163631"/>
                  </a:lnTo>
                  <a:lnTo>
                    <a:pt x="1009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792172" y="1505575"/>
              <a:ext cx="246163" cy="305327"/>
            </a:xfrm>
            <a:custGeom>
              <a:avLst/>
              <a:gdLst/>
              <a:ahLst/>
              <a:cxnLst/>
              <a:rect l="0" t="0" r="0" b="0"/>
              <a:pathLst>
                <a:path w="246163" h="305327">
                  <a:moveTo>
                    <a:pt x="155807" y="0"/>
                  </a:moveTo>
                  <a:lnTo>
                    <a:pt x="100762" y="16788"/>
                  </a:lnTo>
                  <a:lnTo>
                    <a:pt x="63978" y="18622"/>
                  </a:lnTo>
                  <a:lnTo>
                    <a:pt x="19515" y="15593"/>
                  </a:lnTo>
                  <a:lnTo>
                    <a:pt x="8793" y="17414"/>
                  </a:lnTo>
                  <a:lnTo>
                    <a:pt x="2816" y="23308"/>
                  </a:lnTo>
                  <a:lnTo>
                    <a:pt x="0" y="31916"/>
                  </a:lnTo>
                  <a:lnTo>
                    <a:pt x="1628" y="63269"/>
                  </a:lnTo>
                  <a:lnTo>
                    <a:pt x="12658" y="105304"/>
                  </a:lnTo>
                  <a:lnTo>
                    <a:pt x="28254" y="131287"/>
                  </a:lnTo>
                  <a:lnTo>
                    <a:pt x="34507" y="134318"/>
                  </a:lnTo>
                  <a:lnTo>
                    <a:pt x="41015" y="133999"/>
                  </a:lnTo>
                  <a:lnTo>
                    <a:pt x="54486" y="127405"/>
                  </a:lnTo>
                  <a:lnTo>
                    <a:pt x="94776" y="103071"/>
                  </a:lnTo>
                  <a:lnTo>
                    <a:pt x="136034" y="102809"/>
                  </a:lnTo>
                  <a:lnTo>
                    <a:pt x="185566" y="114371"/>
                  </a:lnTo>
                  <a:lnTo>
                    <a:pt x="226026" y="137972"/>
                  </a:lnTo>
                  <a:lnTo>
                    <a:pt x="234205" y="144624"/>
                  </a:lnTo>
                  <a:lnTo>
                    <a:pt x="243293" y="167612"/>
                  </a:lnTo>
                  <a:lnTo>
                    <a:pt x="246162" y="196157"/>
                  </a:lnTo>
                  <a:lnTo>
                    <a:pt x="243538" y="224441"/>
                  </a:lnTo>
                  <a:lnTo>
                    <a:pt x="235353" y="246370"/>
                  </a:lnTo>
                  <a:lnTo>
                    <a:pt x="229894" y="255494"/>
                  </a:lnTo>
                  <a:lnTo>
                    <a:pt x="214471" y="268750"/>
                  </a:lnTo>
                  <a:lnTo>
                    <a:pt x="158506" y="290631"/>
                  </a:lnTo>
                  <a:lnTo>
                    <a:pt x="11369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63909" y="2779523"/>
            <a:ext cx="2363767" cy="430070"/>
            <a:chOff x="163909" y="2779523"/>
            <a:chExt cx="2363767" cy="430070"/>
          </a:xfrm>
        </p:grpSpPr>
        <p:sp>
          <p:nvSpPr>
            <p:cNvPr id="128" name="Freeform 127"/>
            <p:cNvSpPr/>
            <p:nvPr/>
          </p:nvSpPr>
          <p:spPr>
            <a:xfrm>
              <a:off x="340326" y="2934253"/>
              <a:ext cx="184810" cy="213768"/>
            </a:xfrm>
            <a:custGeom>
              <a:avLst/>
              <a:gdLst/>
              <a:ahLst/>
              <a:cxnLst/>
              <a:rect l="0" t="0" r="0" b="0"/>
              <a:pathLst>
                <a:path w="184810" h="213768">
                  <a:moveTo>
                    <a:pt x="70285" y="3197"/>
                  </a:moveTo>
                  <a:lnTo>
                    <a:pt x="30743" y="58857"/>
                  </a:lnTo>
                  <a:lnTo>
                    <a:pt x="26376" y="68380"/>
                  </a:lnTo>
                  <a:lnTo>
                    <a:pt x="12165" y="82080"/>
                  </a:lnTo>
                  <a:lnTo>
                    <a:pt x="0" y="88559"/>
                  </a:lnTo>
                  <a:lnTo>
                    <a:pt x="32" y="87012"/>
                  </a:lnTo>
                  <a:lnTo>
                    <a:pt x="44378" y="26165"/>
                  </a:lnTo>
                  <a:lnTo>
                    <a:pt x="71967" y="6883"/>
                  </a:lnTo>
                  <a:lnTo>
                    <a:pt x="81935" y="2145"/>
                  </a:lnTo>
                  <a:lnTo>
                    <a:pt x="102369" y="0"/>
                  </a:lnTo>
                  <a:lnTo>
                    <a:pt x="121979" y="4116"/>
                  </a:lnTo>
                  <a:lnTo>
                    <a:pt x="138494" y="13744"/>
                  </a:lnTo>
                  <a:lnTo>
                    <a:pt x="143833" y="21927"/>
                  </a:lnTo>
                  <a:lnTo>
                    <a:pt x="149767" y="43497"/>
                  </a:lnTo>
                  <a:lnTo>
                    <a:pt x="146164" y="65562"/>
                  </a:lnTo>
                  <a:lnTo>
                    <a:pt x="130982" y="94596"/>
                  </a:lnTo>
                  <a:lnTo>
                    <a:pt x="124788" y="102734"/>
                  </a:lnTo>
                  <a:lnTo>
                    <a:pt x="125338" y="108160"/>
                  </a:lnTo>
                  <a:lnTo>
                    <a:pt x="130383" y="111777"/>
                  </a:lnTo>
                  <a:lnTo>
                    <a:pt x="146128" y="118135"/>
                  </a:lnTo>
                  <a:lnTo>
                    <a:pt x="182409" y="147896"/>
                  </a:lnTo>
                  <a:lnTo>
                    <a:pt x="184809" y="155815"/>
                  </a:lnTo>
                  <a:lnTo>
                    <a:pt x="181236" y="173973"/>
                  </a:lnTo>
                  <a:lnTo>
                    <a:pt x="168729" y="190621"/>
                  </a:lnTo>
                  <a:lnTo>
                    <a:pt x="160481" y="198337"/>
                  </a:lnTo>
                  <a:lnTo>
                    <a:pt x="138838" y="206909"/>
                  </a:lnTo>
                  <a:lnTo>
                    <a:pt x="77796" y="212864"/>
                  </a:lnTo>
                  <a:lnTo>
                    <a:pt x="59756" y="213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3909" y="2844380"/>
              <a:ext cx="507127" cy="365213"/>
            </a:xfrm>
            <a:custGeom>
              <a:avLst/>
              <a:gdLst/>
              <a:ahLst/>
              <a:cxnLst/>
              <a:rect l="0" t="0" r="0" b="0"/>
              <a:pathLst>
                <a:path w="507127" h="365213">
                  <a:moveTo>
                    <a:pt x="383572" y="40428"/>
                  </a:moveTo>
                  <a:lnTo>
                    <a:pt x="364422" y="23617"/>
                  </a:lnTo>
                  <a:lnTo>
                    <a:pt x="330845" y="6851"/>
                  </a:lnTo>
                  <a:lnTo>
                    <a:pt x="277577" y="0"/>
                  </a:lnTo>
                  <a:lnTo>
                    <a:pt x="239083" y="1933"/>
                  </a:lnTo>
                  <a:lnTo>
                    <a:pt x="176678" y="16338"/>
                  </a:lnTo>
                  <a:lnTo>
                    <a:pt x="131615" y="33113"/>
                  </a:lnTo>
                  <a:lnTo>
                    <a:pt x="79511" y="66587"/>
                  </a:lnTo>
                  <a:lnTo>
                    <a:pt x="34211" y="117868"/>
                  </a:lnTo>
                  <a:lnTo>
                    <a:pt x="8504" y="178797"/>
                  </a:lnTo>
                  <a:lnTo>
                    <a:pt x="0" y="216217"/>
                  </a:lnTo>
                  <a:lnTo>
                    <a:pt x="1746" y="239049"/>
                  </a:lnTo>
                  <a:lnTo>
                    <a:pt x="9541" y="257776"/>
                  </a:lnTo>
                  <a:lnTo>
                    <a:pt x="33609" y="288862"/>
                  </a:lnTo>
                  <a:lnTo>
                    <a:pt x="69299" y="316362"/>
                  </a:lnTo>
                  <a:lnTo>
                    <a:pt x="131027" y="342991"/>
                  </a:lnTo>
                  <a:lnTo>
                    <a:pt x="164855" y="358714"/>
                  </a:lnTo>
                  <a:lnTo>
                    <a:pt x="227502" y="365212"/>
                  </a:lnTo>
                  <a:lnTo>
                    <a:pt x="290612" y="360906"/>
                  </a:lnTo>
                  <a:lnTo>
                    <a:pt x="350837" y="345439"/>
                  </a:lnTo>
                  <a:lnTo>
                    <a:pt x="405648" y="319760"/>
                  </a:lnTo>
                  <a:lnTo>
                    <a:pt x="442236" y="297368"/>
                  </a:lnTo>
                  <a:lnTo>
                    <a:pt x="484292" y="241261"/>
                  </a:lnTo>
                  <a:lnTo>
                    <a:pt x="500503" y="209118"/>
                  </a:lnTo>
                  <a:lnTo>
                    <a:pt x="507126" y="171779"/>
                  </a:lnTo>
                  <a:lnTo>
                    <a:pt x="502436" y="147939"/>
                  </a:lnTo>
                  <a:lnTo>
                    <a:pt x="485950" y="104039"/>
                  </a:lnTo>
                  <a:lnTo>
                    <a:pt x="469238" y="85857"/>
                  </a:lnTo>
                  <a:lnTo>
                    <a:pt x="425970" y="60710"/>
                  </a:lnTo>
                  <a:lnTo>
                    <a:pt x="367868" y="40788"/>
                  </a:lnTo>
                  <a:lnTo>
                    <a:pt x="341458" y="29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162597" y="2902660"/>
              <a:ext cx="185051" cy="213776"/>
            </a:xfrm>
            <a:custGeom>
              <a:avLst/>
              <a:gdLst/>
              <a:ahLst/>
              <a:cxnLst/>
              <a:rect l="0" t="0" r="0" b="0"/>
              <a:pathLst>
                <a:path w="185051" h="213776">
                  <a:moveTo>
                    <a:pt x="6066" y="24262"/>
                  </a:moveTo>
                  <a:lnTo>
                    <a:pt x="0" y="66289"/>
                  </a:lnTo>
                  <a:lnTo>
                    <a:pt x="3749" y="114053"/>
                  </a:lnTo>
                  <a:lnTo>
                    <a:pt x="6549" y="154722"/>
                  </a:lnTo>
                  <a:lnTo>
                    <a:pt x="8728" y="154519"/>
                  </a:lnTo>
                  <a:lnTo>
                    <a:pt x="11350" y="149704"/>
                  </a:lnTo>
                  <a:lnTo>
                    <a:pt x="15904" y="87199"/>
                  </a:lnTo>
                  <a:lnTo>
                    <a:pt x="18627" y="61592"/>
                  </a:lnTo>
                  <a:lnTo>
                    <a:pt x="33314" y="34023"/>
                  </a:lnTo>
                  <a:lnTo>
                    <a:pt x="45862" y="18462"/>
                  </a:lnTo>
                  <a:lnTo>
                    <a:pt x="71670" y="2136"/>
                  </a:lnTo>
                  <a:lnTo>
                    <a:pt x="91375" y="0"/>
                  </a:lnTo>
                  <a:lnTo>
                    <a:pt x="110662" y="4120"/>
                  </a:lnTo>
                  <a:lnTo>
                    <a:pt x="127032" y="13750"/>
                  </a:lnTo>
                  <a:lnTo>
                    <a:pt x="149402" y="43504"/>
                  </a:lnTo>
                  <a:lnTo>
                    <a:pt x="159670" y="81956"/>
                  </a:lnTo>
                  <a:lnTo>
                    <a:pt x="164309" y="135701"/>
                  </a:lnTo>
                  <a:lnTo>
                    <a:pt x="178535" y="192142"/>
                  </a:lnTo>
                  <a:lnTo>
                    <a:pt x="185050" y="213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10860" y="2937450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94178" y="3120"/>
                  </a:lnTo>
                  <a:lnTo>
                    <a:pt x="43207" y="191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74031" y="3021678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73122" y="3120"/>
                  </a:lnTo>
                  <a:lnTo>
                    <a:pt x="2332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18124" y="2779523"/>
              <a:ext cx="40219" cy="326384"/>
            </a:xfrm>
            <a:custGeom>
              <a:avLst/>
              <a:gdLst/>
              <a:ahLst/>
              <a:cxnLst/>
              <a:rect l="0" t="0" r="0" b="0"/>
              <a:pathLst>
                <a:path w="40219" h="326384">
                  <a:moveTo>
                    <a:pt x="19161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6884" y="167399"/>
                  </a:lnTo>
                  <a:lnTo>
                    <a:pt x="16173" y="215846"/>
                  </a:lnTo>
                  <a:lnTo>
                    <a:pt x="29792" y="278379"/>
                  </a:lnTo>
                  <a:lnTo>
                    <a:pt x="4021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91615" y="2842694"/>
              <a:ext cx="187785" cy="131058"/>
            </a:xfrm>
            <a:custGeom>
              <a:avLst/>
              <a:gdLst/>
              <a:ahLst/>
              <a:cxnLst/>
              <a:rect l="0" t="0" r="0" b="0"/>
              <a:pathLst>
                <a:path w="187785" h="131058">
                  <a:moveTo>
                    <a:pt x="187784" y="94756"/>
                  </a:moveTo>
                  <a:lnTo>
                    <a:pt x="133908" y="112715"/>
                  </a:lnTo>
                  <a:lnTo>
                    <a:pt x="70692" y="131057"/>
                  </a:lnTo>
                  <a:lnTo>
                    <a:pt x="10249" y="121605"/>
                  </a:lnTo>
                  <a:lnTo>
                    <a:pt x="3916" y="113825"/>
                  </a:lnTo>
                  <a:lnTo>
                    <a:pt x="0" y="89583"/>
                  </a:lnTo>
                  <a:lnTo>
                    <a:pt x="1618" y="27077"/>
                  </a:lnTo>
                  <a:lnTo>
                    <a:pt x="87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90011" y="2800580"/>
              <a:ext cx="237665" cy="351427"/>
            </a:xfrm>
            <a:custGeom>
              <a:avLst/>
              <a:gdLst/>
              <a:ahLst/>
              <a:cxnLst/>
              <a:rect l="0" t="0" r="0" b="0"/>
              <a:pathLst>
                <a:path w="237665" h="351427">
                  <a:moveTo>
                    <a:pt x="142071" y="0"/>
                  </a:moveTo>
                  <a:lnTo>
                    <a:pt x="83455" y="0"/>
                  </a:lnTo>
                  <a:lnTo>
                    <a:pt x="31620" y="2340"/>
                  </a:lnTo>
                  <a:lnTo>
                    <a:pt x="12654" y="11178"/>
                  </a:lnTo>
                  <a:lnTo>
                    <a:pt x="6660" y="20320"/>
                  </a:lnTo>
                  <a:lnTo>
                    <a:pt x="0" y="46076"/>
                  </a:lnTo>
                  <a:lnTo>
                    <a:pt x="1840" y="87871"/>
                  </a:lnTo>
                  <a:lnTo>
                    <a:pt x="6470" y="96016"/>
                  </a:lnTo>
                  <a:lnTo>
                    <a:pt x="13066" y="100275"/>
                  </a:lnTo>
                  <a:lnTo>
                    <a:pt x="20973" y="101945"/>
                  </a:lnTo>
                  <a:lnTo>
                    <a:pt x="28584" y="100719"/>
                  </a:lnTo>
                  <a:lnTo>
                    <a:pt x="52813" y="90154"/>
                  </a:lnTo>
                  <a:lnTo>
                    <a:pt x="87419" y="87154"/>
                  </a:lnTo>
                  <a:lnTo>
                    <a:pt x="147396" y="99113"/>
                  </a:lnTo>
                  <a:lnTo>
                    <a:pt x="192516" y="120877"/>
                  </a:lnTo>
                  <a:lnTo>
                    <a:pt x="217590" y="142010"/>
                  </a:lnTo>
                  <a:lnTo>
                    <a:pt x="232567" y="160212"/>
                  </a:lnTo>
                  <a:lnTo>
                    <a:pt x="237664" y="183119"/>
                  </a:lnTo>
                  <a:lnTo>
                    <a:pt x="231404" y="235953"/>
                  </a:lnTo>
                  <a:lnTo>
                    <a:pt x="217733" y="281874"/>
                  </a:lnTo>
                  <a:lnTo>
                    <a:pt x="187029" y="322097"/>
                  </a:lnTo>
                  <a:lnTo>
                    <a:pt x="160851" y="338111"/>
                  </a:lnTo>
                  <a:lnTo>
                    <a:pt x="125279" y="350265"/>
                  </a:lnTo>
                  <a:lnTo>
                    <a:pt x="101853" y="351426"/>
                  </a:lnTo>
                  <a:lnTo>
                    <a:pt x="473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76169" y="305326"/>
            <a:ext cx="2898319" cy="513004"/>
            <a:chOff x="976169" y="305326"/>
            <a:chExt cx="2898319" cy="513004"/>
          </a:xfrm>
        </p:grpSpPr>
        <p:sp>
          <p:nvSpPr>
            <p:cNvPr id="2" name="Freeform 1"/>
            <p:cNvSpPr/>
            <p:nvPr/>
          </p:nvSpPr>
          <p:spPr>
            <a:xfrm>
              <a:off x="976169" y="368497"/>
              <a:ext cx="316697" cy="449833"/>
            </a:xfrm>
            <a:custGeom>
              <a:avLst/>
              <a:gdLst/>
              <a:ahLst/>
              <a:cxnLst/>
              <a:rect l="0" t="0" r="0" b="0"/>
              <a:pathLst>
                <a:path w="316697" h="449833">
                  <a:moveTo>
                    <a:pt x="266193" y="0"/>
                  </a:moveTo>
                  <a:lnTo>
                    <a:pt x="213166" y="14654"/>
                  </a:lnTo>
                  <a:lnTo>
                    <a:pt x="155720" y="19792"/>
                  </a:lnTo>
                  <a:lnTo>
                    <a:pt x="98099" y="20807"/>
                  </a:lnTo>
                  <a:lnTo>
                    <a:pt x="34831" y="14958"/>
                  </a:lnTo>
                  <a:lnTo>
                    <a:pt x="8557" y="17567"/>
                  </a:lnTo>
                  <a:lnTo>
                    <a:pt x="2019" y="22239"/>
                  </a:lnTo>
                  <a:lnTo>
                    <a:pt x="0" y="28864"/>
                  </a:lnTo>
                  <a:lnTo>
                    <a:pt x="11052" y="88033"/>
                  </a:lnTo>
                  <a:lnTo>
                    <a:pt x="20421" y="147683"/>
                  </a:lnTo>
                  <a:lnTo>
                    <a:pt x="22430" y="173652"/>
                  </a:lnTo>
                  <a:lnTo>
                    <a:pt x="25306" y="180109"/>
                  </a:lnTo>
                  <a:lnTo>
                    <a:pt x="29563" y="182073"/>
                  </a:lnTo>
                  <a:lnTo>
                    <a:pt x="34740" y="181044"/>
                  </a:lnTo>
                  <a:lnTo>
                    <a:pt x="88811" y="151594"/>
                  </a:lnTo>
                  <a:lnTo>
                    <a:pt x="108978" y="144194"/>
                  </a:lnTo>
                  <a:lnTo>
                    <a:pt x="145651" y="144630"/>
                  </a:lnTo>
                  <a:lnTo>
                    <a:pt x="198795" y="155257"/>
                  </a:lnTo>
                  <a:lnTo>
                    <a:pt x="232186" y="166365"/>
                  </a:lnTo>
                  <a:lnTo>
                    <a:pt x="272431" y="197181"/>
                  </a:lnTo>
                  <a:lnTo>
                    <a:pt x="288449" y="223370"/>
                  </a:lnTo>
                  <a:lnTo>
                    <a:pt x="308003" y="277160"/>
                  </a:lnTo>
                  <a:lnTo>
                    <a:pt x="316696" y="330568"/>
                  </a:lnTo>
                  <a:lnTo>
                    <a:pt x="311646" y="355149"/>
                  </a:lnTo>
                  <a:lnTo>
                    <a:pt x="282794" y="409070"/>
                  </a:lnTo>
                  <a:lnTo>
                    <a:pt x="269282" y="425914"/>
                  </a:lnTo>
                  <a:lnTo>
                    <a:pt x="242932" y="442962"/>
                  </a:lnTo>
                  <a:lnTo>
                    <a:pt x="207308" y="449832"/>
                  </a:lnTo>
                  <a:lnTo>
                    <a:pt x="167117" y="446279"/>
                  </a:lnTo>
                  <a:lnTo>
                    <a:pt x="120021" y="426192"/>
                  </a:lnTo>
                  <a:lnTo>
                    <a:pt x="59240" y="395448"/>
                  </a:lnTo>
                  <a:lnTo>
                    <a:pt x="4509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4184" y="368497"/>
              <a:ext cx="15620" cy="400084"/>
            </a:xfrm>
            <a:custGeom>
              <a:avLst/>
              <a:gdLst/>
              <a:ahLst/>
              <a:cxnLst/>
              <a:rect l="0" t="0" r="0" b="0"/>
              <a:pathLst>
                <a:path w="15620" h="400084">
                  <a:moveTo>
                    <a:pt x="15619" y="0"/>
                  </a:moveTo>
                  <a:lnTo>
                    <a:pt x="0" y="63428"/>
                  </a:lnTo>
                  <a:lnTo>
                    <a:pt x="4189" y="121436"/>
                  </a:lnTo>
                  <a:lnTo>
                    <a:pt x="6082" y="184298"/>
                  </a:lnTo>
                  <a:lnTo>
                    <a:pt x="12273" y="234501"/>
                  </a:lnTo>
                  <a:lnTo>
                    <a:pt x="14958" y="293979"/>
                  </a:lnTo>
                  <a:lnTo>
                    <a:pt x="9466" y="356475"/>
                  </a:lnTo>
                  <a:lnTo>
                    <a:pt x="1561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7168" y="421139"/>
              <a:ext cx="193693" cy="185836"/>
            </a:xfrm>
            <a:custGeom>
              <a:avLst/>
              <a:gdLst/>
              <a:ahLst/>
              <a:cxnLst/>
              <a:rect l="0" t="0" r="0" b="0"/>
              <a:pathLst>
                <a:path w="193693" h="185836">
                  <a:moveTo>
                    <a:pt x="193692" y="105285"/>
                  </a:moveTo>
                  <a:lnTo>
                    <a:pt x="130264" y="133966"/>
                  </a:lnTo>
                  <a:lnTo>
                    <a:pt x="68497" y="165091"/>
                  </a:lnTo>
                  <a:lnTo>
                    <a:pt x="41823" y="181237"/>
                  </a:lnTo>
                  <a:lnTo>
                    <a:pt x="18180" y="185835"/>
                  </a:lnTo>
                  <a:lnTo>
                    <a:pt x="10003" y="182382"/>
                  </a:lnTo>
                  <a:lnTo>
                    <a:pt x="4552" y="175400"/>
                  </a:lnTo>
                  <a:lnTo>
                    <a:pt x="918" y="166067"/>
                  </a:lnTo>
                  <a:lnTo>
                    <a:pt x="0" y="146337"/>
                  </a:lnTo>
                  <a:lnTo>
                    <a:pt x="3628" y="86212"/>
                  </a:lnTo>
                  <a:lnTo>
                    <a:pt x="9695" y="22936"/>
                  </a:lnTo>
                  <a:lnTo>
                    <a:pt x="14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65003" y="494839"/>
              <a:ext cx="9070" cy="168457"/>
            </a:xfrm>
            <a:custGeom>
              <a:avLst/>
              <a:gdLst/>
              <a:ahLst/>
              <a:cxnLst/>
              <a:rect l="0" t="0" r="0" b="0"/>
              <a:pathLst>
                <a:path w="9070" h="168457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906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589595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56136" y="461998"/>
              <a:ext cx="239118" cy="232883"/>
            </a:xfrm>
            <a:custGeom>
              <a:avLst/>
              <a:gdLst/>
              <a:ahLst/>
              <a:cxnLst/>
              <a:rect l="0" t="0" r="0" b="0"/>
              <a:pathLst>
                <a:path w="239118" h="232883">
                  <a:moveTo>
                    <a:pt x="28547" y="232882"/>
                  </a:moveTo>
                  <a:lnTo>
                    <a:pt x="10589" y="177838"/>
                  </a:lnTo>
                  <a:lnTo>
                    <a:pt x="0" y="126430"/>
                  </a:lnTo>
                  <a:lnTo>
                    <a:pt x="982" y="88257"/>
                  </a:lnTo>
                  <a:lnTo>
                    <a:pt x="16209" y="25971"/>
                  </a:lnTo>
                  <a:lnTo>
                    <a:pt x="27353" y="2881"/>
                  </a:lnTo>
                  <a:lnTo>
                    <a:pt x="33600" y="0"/>
                  </a:lnTo>
                  <a:lnTo>
                    <a:pt x="40105" y="2758"/>
                  </a:lnTo>
                  <a:lnTo>
                    <a:pt x="67355" y="35217"/>
                  </a:lnTo>
                  <a:lnTo>
                    <a:pt x="99154" y="94130"/>
                  </a:lnTo>
                  <a:lnTo>
                    <a:pt x="120557" y="148406"/>
                  </a:lnTo>
                  <a:lnTo>
                    <a:pt x="151942" y="195675"/>
                  </a:lnTo>
                  <a:lnTo>
                    <a:pt x="171907" y="207767"/>
                  </a:lnTo>
                  <a:lnTo>
                    <a:pt x="229404" y="229406"/>
                  </a:lnTo>
                  <a:lnTo>
                    <a:pt x="239117" y="232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854" y="473782"/>
              <a:ext cx="126344" cy="294799"/>
            </a:xfrm>
            <a:custGeom>
              <a:avLst/>
              <a:gdLst/>
              <a:ahLst/>
              <a:cxnLst/>
              <a:rect l="0" t="0" r="0" b="0"/>
              <a:pathLst>
                <a:path w="126344" h="294799">
                  <a:moveTo>
                    <a:pt x="126343" y="0"/>
                  </a:moveTo>
                  <a:lnTo>
                    <a:pt x="97662" y="55045"/>
                  </a:lnTo>
                  <a:lnTo>
                    <a:pt x="76007" y="109572"/>
                  </a:lnTo>
                  <a:lnTo>
                    <a:pt x="60118" y="165143"/>
                  </a:lnTo>
                  <a:lnTo>
                    <a:pt x="37308" y="208746"/>
                  </a:lnTo>
                  <a:lnTo>
                    <a:pt x="8928" y="25406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4767" y="4843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26880" y="55801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9" y="8333"/>
                  </a:lnTo>
                  <a:lnTo>
                    <a:pt x="5062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63808" y="305326"/>
              <a:ext cx="31571" cy="379027"/>
            </a:xfrm>
            <a:custGeom>
              <a:avLst/>
              <a:gdLst/>
              <a:ahLst/>
              <a:cxnLst/>
              <a:rect l="0" t="0" r="0" b="0"/>
              <a:pathLst>
                <a:path w="31571" h="379027">
                  <a:moveTo>
                    <a:pt x="31570" y="0"/>
                  </a:moveTo>
                  <a:lnTo>
                    <a:pt x="13612" y="55045"/>
                  </a:lnTo>
                  <a:lnTo>
                    <a:pt x="3023" y="109572"/>
                  </a:lnTo>
                  <a:lnTo>
                    <a:pt x="885" y="159198"/>
                  </a:lnTo>
                  <a:lnTo>
                    <a:pt x="251" y="210946"/>
                  </a:lnTo>
                  <a:lnTo>
                    <a:pt x="64" y="260204"/>
                  </a:lnTo>
                  <a:lnTo>
                    <a:pt x="0" y="318770"/>
                  </a:lnTo>
                  <a:lnTo>
                    <a:pt x="105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00663" y="334472"/>
              <a:ext cx="290619" cy="357498"/>
            </a:xfrm>
            <a:custGeom>
              <a:avLst/>
              <a:gdLst/>
              <a:ahLst/>
              <a:cxnLst/>
              <a:rect l="0" t="0" r="0" b="0"/>
              <a:pathLst>
                <a:path w="290619" h="357498">
                  <a:moveTo>
                    <a:pt x="0" y="76139"/>
                  </a:moveTo>
                  <a:lnTo>
                    <a:pt x="37086" y="24604"/>
                  </a:lnTo>
                  <a:lnTo>
                    <a:pt x="65970" y="8357"/>
                  </a:lnTo>
                  <a:lnTo>
                    <a:pt x="90541" y="0"/>
                  </a:lnTo>
                  <a:lnTo>
                    <a:pt x="113940" y="1745"/>
                  </a:lnTo>
                  <a:lnTo>
                    <a:pt x="157557" y="21929"/>
                  </a:lnTo>
                  <a:lnTo>
                    <a:pt x="172581" y="38008"/>
                  </a:lnTo>
                  <a:lnTo>
                    <a:pt x="191757" y="76926"/>
                  </a:lnTo>
                  <a:lnTo>
                    <a:pt x="192179" y="87192"/>
                  </a:lnTo>
                  <a:lnTo>
                    <a:pt x="186408" y="107958"/>
                  </a:lnTo>
                  <a:lnTo>
                    <a:pt x="163640" y="141479"/>
                  </a:lnTo>
                  <a:lnTo>
                    <a:pt x="150328" y="156262"/>
                  </a:lnTo>
                  <a:lnTo>
                    <a:pt x="149351" y="159970"/>
                  </a:lnTo>
                  <a:lnTo>
                    <a:pt x="152210" y="161272"/>
                  </a:lnTo>
                  <a:lnTo>
                    <a:pt x="187603" y="160546"/>
                  </a:lnTo>
                  <a:lnTo>
                    <a:pt x="206601" y="166685"/>
                  </a:lnTo>
                  <a:lnTo>
                    <a:pt x="252335" y="203036"/>
                  </a:lnTo>
                  <a:lnTo>
                    <a:pt x="280691" y="236256"/>
                  </a:lnTo>
                  <a:lnTo>
                    <a:pt x="288528" y="259216"/>
                  </a:lnTo>
                  <a:lnTo>
                    <a:pt x="290618" y="271890"/>
                  </a:lnTo>
                  <a:lnTo>
                    <a:pt x="286701" y="295330"/>
                  </a:lnTo>
                  <a:lnTo>
                    <a:pt x="271342" y="325138"/>
                  </a:lnTo>
                  <a:lnTo>
                    <a:pt x="257467" y="340053"/>
                  </a:lnTo>
                  <a:lnTo>
                    <a:pt x="239602" y="350582"/>
                  </a:lnTo>
                  <a:lnTo>
                    <a:pt x="204224" y="357497"/>
                  </a:lnTo>
                  <a:lnTo>
                    <a:pt x="152688" y="351428"/>
                  </a:lnTo>
                  <a:lnTo>
                    <a:pt x="115813" y="339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48103" y="339756"/>
              <a:ext cx="326385" cy="358194"/>
            </a:xfrm>
            <a:custGeom>
              <a:avLst/>
              <a:gdLst/>
              <a:ahLst/>
              <a:cxnLst/>
              <a:rect l="0" t="0" r="0" b="0"/>
              <a:pathLst>
                <a:path w="326385" h="358194">
                  <a:moveTo>
                    <a:pt x="0" y="70855"/>
                  </a:moveTo>
                  <a:lnTo>
                    <a:pt x="0" y="48498"/>
                  </a:lnTo>
                  <a:lnTo>
                    <a:pt x="3510" y="39573"/>
                  </a:lnTo>
                  <a:lnTo>
                    <a:pt x="16768" y="23416"/>
                  </a:lnTo>
                  <a:lnTo>
                    <a:pt x="43963" y="6756"/>
                  </a:lnTo>
                  <a:lnTo>
                    <a:pt x="85426" y="0"/>
                  </a:lnTo>
                  <a:lnTo>
                    <a:pt x="111667" y="4659"/>
                  </a:lnTo>
                  <a:lnTo>
                    <a:pt x="157108" y="26714"/>
                  </a:lnTo>
                  <a:lnTo>
                    <a:pt x="183682" y="52317"/>
                  </a:lnTo>
                  <a:lnTo>
                    <a:pt x="205215" y="100815"/>
                  </a:lnTo>
                  <a:lnTo>
                    <a:pt x="224365" y="163780"/>
                  </a:lnTo>
                  <a:lnTo>
                    <a:pt x="229475" y="202243"/>
                  </a:lnTo>
                  <a:lnTo>
                    <a:pt x="222797" y="255992"/>
                  </a:lnTo>
                  <a:lnTo>
                    <a:pt x="206822" y="312434"/>
                  </a:lnTo>
                  <a:lnTo>
                    <a:pt x="193697" y="330692"/>
                  </a:lnTo>
                  <a:lnTo>
                    <a:pt x="176165" y="345435"/>
                  </a:lnTo>
                  <a:lnTo>
                    <a:pt x="156675" y="355887"/>
                  </a:lnTo>
                  <a:lnTo>
                    <a:pt x="136314" y="358193"/>
                  </a:lnTo>
                  <a:lnTo>
                    <a:pt x="116736" y="354149"/>
                  </a:lnTo>
                  <a:lnTo>
                    <a:pt x="100236" y="344552"/>
                  </a:lnTo>
                  <a:lnTo>
                    <a:pt x="88223" y="329369"/>
                  </a:lnTo>
                  <a:lnTo>
                    <a:pt x="80154" y="309752"/>
                  </a:lnTo>
                  <a:lnTo>
                    <a:pt x="76782" y="273570"/>
                  </a:lnTo>
                  <a:lnTo>
                    <a:pt x="80139" y="251028"/>
                  </a:lnTo>
                  <a:lnTo>
                    <a:pt x="86181" y="242443"/>
                  </a:lnTo>
                  <a:lnTo>
                    <a:pt x="105373" y="229784"/>
                  </a:lnTo>
                  <a:lnTo>
                    <a:pt x="126381" y="226498"/>
                  </a:lnTo>
                  <a:lnTo>
                    <a:pt x="180160" y="236887"/>
                  </a:lnTo>
                  <a:lnTo>
                    <a:pt x="216638" y="247821"/>
                  </a:lnTo>
                  <a:lnTo>
                    <a:pt x="274428" y="279308"/>
                  </a:lnTo>
                  <a:lnTo>
                    <a:pt x="326384" y="323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47523" y="1000207"/>
            <a:ext cx="905452" cy="315856"/>
            <a:chOff x="747523" y="1000207"/>
            <a:chExt cx="905452" cy="315856"/>
          </a:xfrm>
        </p:grpSpPr>
        <p:sp>
          <p:nvSpPr>
            <p:cNvPr id="15" name="Freeform 14"/>
            <p:cNvSpPr/>
            <p:nvPr/>
          </p:nvSpPr>
          <p:spPr>
            <a:xfrm>
              <a:off x="747523" y="12002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4"/>
                  </a:lnTo>
                  <a:lnTo>
                    <a:pt x="79554" y="5373"/>
                  </a:lnTo>
                  <a:lnTo>
                    <a:pt x="19734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56118" y="1027667"/>
              <a:ext cx="199642" cy="280951"/>
            </a:xfrm>
            <a:custGeom>
              <a:avLst/>
              <a:gdLst/>
              <a:ahLst/>
              <a:cxnLst/>
              <a:rect l="0" t="0" r="0" b="0"/>
              <a:pathLst>
                <a:path w="199642" h="280951">
                  <a:moveTo>
                    <a:pt x="133602" y="14654"/>
                  </a:moveTo>
                  <a:lnTo>
                    <a:pt x="89639" y="0"/>
                  </a:lnTo>
                  <a:lnTo>
                    <a:pt x="27149" y="2773"/>
                  </a:lnTo>
                  <a:lnTo>
                    <a:pt x="13500" y="3224"/>
                  </a:lnTo>
                  <a:lnTo>
                    <a:pt x="5571" y="9374"/>
                  </a:lnTo>
                  <a:lnTo>
                    <a:pt x="1455" y="19322"/>
                  </a:lnTo>
                  <a:lnTo>
                    <a:pt x="0" y="43635"/>
                  </a:lnTo>
                  <a:lnTo>
                    <a:pt x="6073" y="104128"/>
                  </a:lnTo>
                  <a:lnTo>
                    <a:pt x="12971" y="125000"/>
                  </a:lnTo>
                  <a:lnTo>
                    <a:pt x="18086" y="133841"/>
                  </a:lnTo>
                  <a:lnTo>
                    <a:pt x="23836" y="137396"/>
                  </a:lnTo>
                  <a:lnTo>
                    <a:pt x="30009" y="137426"/>
                  </a:lnTo>
                  <a:lnTo>
                    <a:pt x="43107" y="131220"/>
                  </a:lnTo>
                  <a:lnTo>
                    <a:pt x="56727" y="120663"/>
                  </a:lnTo>
                  <a:lnTo>
                    <a:pt x="76818" y="114412"/>
                  </a:lnTo>
                  <a:lnTo>
                    <a:pt x="100176" y="112803"/>
                  </a:lnTo>
                  <a:lnTo>
                    <a:pt x="154416" y="124357"/>
                  </a:lnTo>
                  <a:lnTo>
                    <a:pt x="180583" y="139835"/>
                  </a:lnTo>
                  <a:lnTo>
                    <a:pt x="192697" y="158807"/>
                  </a:lnTo>
                  <a:lnTo>
                    <a:pt x="199641" y="181667"/>
                  </a:lnTo>
                  <a:lnTo>
                    <a:pt x="196973" y="214268"/>
                  </a:lnTo>
                  <a:lnTo>
                    <a:pt x="187603" y="244984"/>
                  </a:lnTo>
                  <a:lnTo>
                    <a:pt x="176710" y="261692"/>
                  </a:lnTo>
                  <a:lnTo>
                    <a:pt x="160950" y="273797"/>
                  </a:lnTo>
                  <a:lnTo>
                    <a:pt x="151834" y="278663"/>
                  </a:lnTo>
                  <a:lnTo>
                    <a:pt x="132346" y="280950"/>
                  </a:lnTo>
                  <a:lnTo>
                    <a:pt x="75898" y="278272"/>
                  </a:lnTo>
                  <a:lnTo>
                    <a:pt x="49374" y="277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89803" y="100020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0" y="217797"/>
                  </a:lnTo>
                  <a:lnTo>
                    <a:pt x="7235" y="27707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02139" y="1031792"/>
              <a:ext cx="250836" cy="197122"/>
            </a:xfrm>
            <a:custGeom>
              <a:avLst/>
              <a:gdLst/>
              <a:ahLst/>
              <a:cxnLst/>
              <a:rect l="0" t="0" r="0" b="0"/>
              <a:pathLst>
                <a:path w="250836" h="197122">
                  <a:moveTo>
                    <a:pt x="250835" y="136871"/>
                  </a:moveTo>
                  <a:lnTo>
                    <a:pt x="208143" y="139990"/>
                  </a:lnTo>
                  <a:lnTo>
                    <a:pt x="176964" y="151443"/>
                  </a:lnTo>
                  <a:lnTo>
                    <a:pt x="113949" y="186749"/>
                  </a:lnTo>
                  <a:lnTo>
                    <a:pt x="91731" y="194134"/>
                  </a:lnTo>
                  <a:lnTo>
                    <a:pt x="54084" y="197121"/>
                  </a:lnTo>
                  <a:lnTo>
                    <a:pt x="31199" y="193675"/>
                  </a:lnTo>
                  <a:lnTo>
                    <a:pt x="22522" y="188778"/>
                  </a:lnTo>
                  <a:lnTo>
                    <a:pt x="9762" y="173979"/>
                  </a:lnTo>
                  <a:lnTo>
                    <a:pt x="1591" y="134738"/>
                  </a:lnTo>
                  <a:lnTo>
                    <a:pt x="0" y="78651"/>
                  </a:lnTo>
                  <a:lnTo>
                    <a:pt x="6618" y="32564"/>
                  </a:lnTo>
                  <a:lnTo>
                    <a:pt x="86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958093" y="105284"/>
            <a:ext cx="810695" cy="1337121"/>
          </a:xfrm>
          <a:custGeom>
            <a:avLst/>
            <a:gdLst/>
            <a:ahLst/>
            <a:cxnLst/>
            <a:rect l="0" t="0" r="0" b="0"/>
            <a:pathLst>
              <a:path w="810695" h="1337121">
                <a:moveTo>
                  <a:pt x="810694" y="0"/>
                </a:moveTo>
                <a:lnTo>
                  <a:pt x="751101" y="59593"/>
                </a:lnTo>
                <a:lnTo>
                  <a:pt x="708925" y="116424"/>
                </a:lnTo>
                <a:lnTo>
                  <a:pt x="679674" y="166454"/>
                </a:lnTo>
                <a:lnTo>
                  <a:pt x="644434" y="224516"/>
                </a:lnTo>
                <a:lnTo>
                  <a:pt x="618712" y="274754"/>
                </a:lnTo>
                <a:lnTo>
                  <a:pt x="588864" y="329803"/>
                </a:lnTo>
                <a:lnTo>
                  <a:pt x="557793" y="390568"/>
                </a:lnTo>
                <a:lnTo>
                  <a:pt x="536857" y="433289"/>
                </a:lnTo>
                <a:lnTo>
                  <a:pt x="515853" y="479572"/>
                </a:lnTo>
                <a:lnTo>
                  <a:pt x="494820" y="524319"/>
                </a:lnTo>
                <a:lnTo>
                  <a:pt x="472604" y="568773"/>
                </a:lnTo>
                <a:lnTo>
                  <a:pt x="447132" y="615827"/>
                </a:lnTo>
                <a:lnTo>
                  <a:pt x="423333" y="664035"/>
                </a:lnTo>
                <a:lnTo>
                  <a:pt x="399888" y="712757"/>
                </a:lnTo>
                <a:lnTo>
                  <a:pt x="373870" y="761708"/>
                </a:lnTo>
                <a:lnTo>
                  <a:pt x="349828" y="807640"/>
                </a:lnTo>
                <a:lnTo>
                  <a:pt x="326275" y="852621"/>
                </a:lnTo>
                <a:lnTo>
                  <a:pt x="300209" y="899909"/>
                </a:lnTo>
                <a:lnTo>
                  <a:pt x="273026" y="945102"/>
                </a:lnTo>
                <a:lnTo>
                  <a:pt x="245347" y="988584"/>
                </a:lnTo>
                <a:lnTo>
                  <a:pt x="204626" y="1051356"/>
                </a:lnTo>
                <a:lnTo>
                  <a:pt x="168645" y="1107520"/>
                </a:lnTo>
                <a:lnTo>
                  <a:pt x="128867" y="1161205"/>
                </a:lnTo>
                <a:lnTo>
                  <a:pt x="88616" y="1214157"/>
                </a:lnTo>
                <a:lnTo>
                  <a:pt x="52773" y="1266891"/>
                </a:lnTo>
                <a:lnTo>
                  <a:pt x="11810" y="1321514"/>
                </a:lnTo>
                <a:lnTo>
                  <a:pt x="0" y="13371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937450" y="905450"/>
            <a:ext cx="1168665" cy="421141"/>
            <a:chOff x="2937450" y="905450"/>
            <a:chExt cx="1168665" cy="421141"/>
          </a:xfrm>
        </p:grpSpPr>
        <p:sp>
          <p:nvSpPr>
            <p:cNvPr id="21" name="Freeform 20"/>
            <p:cNvSpPr/>
            <p:nvPr/>
          </p:nvSpPr>
          <p:spPr>
            <a:xfrm>
              <a:off x="2990093" y="113707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470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18594" y="925794"/>
              <a:ext cx="226321" cy="320958"/>
            </a:xfrm>
            <a:custGeom>
              <a:avLst/>
              <a:gdLst/>
              <a:ahLst/>
              <a:cxnLst/>
              <a:rect l="0" t="0" r="0" b="0"/>
              <a:pathLst>
                <a:path w="226321" h="320958">
                  <a:moveTo>
                    <a:pt x="155810" y="11242"/>
                  </a:moveTo>
                  <a:lnTo>
                    <a:pt x="118332" y="19575"/>
                  </a:lnTo>
                  <a:lnTo>
                    <a:pt x="83484" y="18000"/>
                  </a:lnTo>
                  <a:lnTo>
                    <a:pt x="61664" y="11906"/>
                  </a:lnTo>
                  <a:lnTo>
                    <a:pt x="40268" y="1398"/>
                  </a:lnTo>
                  <a:lnTo>
                    <a:pt x="30818" y="0"/>
                  </a:lnTo>
                  <a:lnTo>
                    <a:pt x="14080" y="4686"/>
                  </a:lnTo>
                  <a:lnTo>
                    <a:pt x="8681" y="11550"/>
                  </a:lnTo>
                  <a:lnTo>
                    <a:pt x="2681" y="31656"/>
                  </a:lnTo>
                  <a:lnTo>
                    <a:pt x="0" y="88757"/>
                  </a:lnTo>
                  <a:lnTo>
                    <a:pt x="3893" y="113543"/>
                  </a:lnTo>
                  <a:lnTo>
                    <a:pt x="8909" y="120387"/>
                  </a:lnTo>
                  <a:lnTo>
                    <a:pt x="15762" y="123780"/>
                  </a:lnTo>
                  <a:lnTo>
                    <a:pt x="32735" y="124430"/>
                  </a:lnTo>
                  <a:lnTo>
                    <a:pt x="93719" y="117798"/>
                  </a:lnTo>
                  <a:lnTo>
                    <a:pt x="120025" y="123331"/>
                  </a:lnTo>
                  <a:lnTo>
                    <a:pt x="182380" y="152518"/>
                  </a:lnTo>
                  <a:lnTo>
                    <a:pt x="201154" y="166058"/>
                  </a:lnTo>
                  <a:lnTo>
                    <a:pt x="214177" y="182994"/>
                  </a:lnTo>
                  <a:lnTo>
                    <a:pt x="222695" y="204560"/>
                  </a:lnTo>
                  <a:lnTo>
                    <a:pt x="226320" y="247246"/>
                  </a:lnTo>
                  <a:lnTo>
                    <a:pt x="223023" y="271720"/>
                  </a:lnTo>
                  <a:lnTo>
                    <a:pt x="218166" y="280820"/>
                  </a:lnTo>
                  <a:lnTo>
                    <a:pt x="203411" y="294051"/>
                  </a:lnTo>
                  <a:lnTo>
                    <a:pt x="152026" y="315914"/>
                  </a:lnTo>
                  <a:lnTo>
                    <a:pt x="124883" y="320957"/>
                  </a:lnTo>
                  <a:lnTo>
                    <a:pt x="62917" y="314662"/>
                  </a:lnTo>
                  <a:lnTo>
                    <a:pt x="8411" y="306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2384" y="905450"/>
              <a:ext cx="10518" cy="336913"/>
            </a:xfrm>
            <a:custGeom>
              <a:avLst/>
              <a:gdLst/>
              <a:ahLst/>
              <a:cxnLst/>
              <a:rect l="0" t="0" r="0" b="0"/>
              <a:pathLst>
                <a:path w="10518" h="336913">
                  <a:moveTo>
                    <a:pt x="10517" y="0"/>
                  </a:moveTo>
                  <a:lnTo>
                    <a:pt x="1452" y="58617"/>
                  </a:lnTo>
                  <a:lnTo>
                    <a:pt x="278" y="113961"/>
                  </a:lnTo>
                  <a:lnTo>
                    <a:pt x="46" y="176886"/>
                  </a:lnTo>
                  <a:lnTo>
                    <a:pt x="0" y="234722"/>
                  </a:lnTo>
                  <a:lnTo>
                    <a:pt x="1161" y="290037"/>
                  </a:lnTo>
                  <a:lnTo>
                    <a:pt x="1051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2331" y="905450"/>
              <a:ext cx="252685" cy="203469"/>
            </a:xfrm>
            <a:custGeom>
              <a:avLst/>
              <a:gdLst/>
              <a:ahLst/>
              <a:cxnLst/>
              <a:rect l="0" t="0" r="0" b="0"/>
              <a:pathLst>
                <a:path w="252685" h="203469">
                  <a:moveTo>
                    <a:pt x="252684" y="105285"/>
                  </a:moveTo>
                  <a:lnTo>
                    <a:pt x="198809" y="140032"/>
                  </a:lnTo>
                  <a:lnTo>
                    <a:pt x="143998" y="173014"/>
                  </a:lnTo>
                  <a:lnTo>
                    <a:pt x="94309" y="201610"/>
                  </a:lnTo>
                  <a:lnTo>
                    <a:pt x="73501" y="203468"/>
                  </a:lnTo>
                  <a:lnTo>
                    <a:pt x="63039" y="202326"/>
                  </a:lnTo>
                  <a:lnTo>
                    <a:pt x="45175" y="191698"/>
                  </a:lnTo>
                  <a:lnTo>
                    <a:pt x="37136" y="183951"/>
                  </a:lnTo>
                  <a:lnTo>
                    <a:pt x="28203" y="162865"/>
                  </a:lnTo>
                  <a:lnTo>
                    <a:pt x="14763" y="104766"/>
                  </a:lnTo>
                  <a:lnTo>
                    <a:pt x="11365" y="51847"/>
                  </a:lnTo>
                  <a:lnTo>
                    <a:pt x="9731" y="277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37450" y="1242362"/>
              <a:ext cx="1168665" cy="84229"/>
            </a:xfrm>
            <a:custGeom>
              <a:avLst/>
              <a:gdLst/>
              <a:ahLst/>
              <a:cxnLst/>
              <a:rect l="0" t="0" r="0" b="0"/>
              <a:pathLst>
                <a:path w="1168665" h="84229">
                  <a:moveTo>
                    <a:pt x="1168664" y="0"/>
                  </a:moveTo>
                  <a:lnTo>
                    <a:pt x="1113619" y="17959"/>
                  </a:lnTo>
                  <a:lnTo>
                    <a:pt x="1062211" y="31667"/>
                  </a:lnTo>
                  <a:lnTo>
                    <a:pt x="1011560" y="42138"/>
                  </a:lnTo>
                  <a:lnTo>
                    <a:pt x="968988" y="49144"/>
                  </a:lnTo>
                  <a:lnTo>
                    <a:pt x="907899" y="58495"/>
                  </a:lnTo>
                  <a:lnTo>
                    <a:pt x="859123" y="62955"/>
                  </a:lnTo>
                  <a:lnTo>
                    <a:pt x="810356" y="69996"/>
                  </a:lnTo>
                  <a:lnTo>
                    <a:pt x="764141" y="72054"/>
                  </a:lnTo>
                  <a:lnTo>
                    <a:pt x="707864" y="73212"/>
                  </a:lnTo>
                  <a:lnTo>
                    <a:pt x="655964" y="79144"/>
                  </a:lnTo>
                  <a:lnTo>
                    <a:pt x="593261" y="83224"/>
                  </a:lnTo>
                  <a:lnTo>
                    <a:pt x="542979" y="83931"/>
                  </a:lnTo>
                  <a:lnTo>
                    <a:pt x="491036" y="82970"/>
                  </a:lnTo>
                  <a:lnTo>
                    <a:pt x="438600" y="76966"/>
                  </a:lnTo>
                  <a:lnTo>
                    <a:pt x="387189" y="74668"/>
                  </a:lnTo>
                  <a:lnTo>
                    <a:pt x="327303" y="73891"/>
                  </a:lnTo>
                  <a:lnTo>
                    <a:pt x="270414" y="73737"/>
                  </a:lnTo>
                  <a:lnTo>
                    <a:pt x="211776" y="73707"/>
                  </a:lnTo>
                  <a:lnTo>
                    <a:pt x="156335" y="73702"/>
                  </a:lnTo>
                  <a:lnTo>
                    <a:pt x="103514" y="73700"/>
                  </a:lnTo>
                  <a:lnTo>
                    <a:pt x="43151" y="73700"/>
                  </a:lnTo>
                  <a:lnTo>
                    <a:pt x="19179" y="74870"/>
                  </a:lnTo>
                  <a:lnTo>
                    <a:pt x="12786" y="768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11191" y="1570082"/>
            <a:ext cx="655748" cy="451055"/>
            <a:chOff x="3211191" y="1570082"/>
            <a:chExt cx="655748" cy="451055"/>
          </a:xfrm>
        </p:grpSpPr>
        <p:sp>
          <p:nvSpPr>
            <p:cNvPr id="27" name="Freeform 26"/>
            <p:cNvSpPr/>
            <p:nvPr/>
          </p:nvSpPr>
          <p:spPr>
            <a:xfrm>
              <a:off x="3211191" y="1612758"/>
              <a:ext cx="318180" cy="398186"/>
            </a:xfrm>
            <a:custGeom>
              <a:avLst/>
              <a:gdLst/>
              <a:ahLst/>
              <a:cxnLst/>
              <a:rect l="0" t="0" r="0" b="0"/>
              <a:pathLst>
                <a:path w="318180" h="398186">
                  <a:moveTo>
                    <a:pt x="0" y="29687"/>
                  </a:moveTo>
                  <a:lnTo>
                    <a:pt x="37478" y="21354"/>
                  </a:lnTo>
                  <a:lnTo>
                    <a:pt x="88902" y="19592"/>
                  </a:lnTo>
                  <a:lnTo>
                    <a:pt x="151356" y="19244"/>
                  </a:lnTo>
                  <a:lnTo>
                    <a:pt x="209966" y="16056"/>
                  </a:lnTo>
                  <a:lnTo>
                    <a:pt x="266603" y="4508"/>
                  </a:lnTo>
                  <a:lnTo>
                    <a:pt x="308801" y="0"/>
                  </a:lnTo>
                  <a:lnTo>
                    <a:pt x="315832" y="2877"/>
                  </a:lnTo>
                  <a:lnTo>
                    <a:pt x="318179" y="8304"/>
                  </a:lnTo>
                  <a:lnTo>
                    <a:pt x="310725" y="42231"/>
                  </a:lnTo>
                  <a:lnTo>
                    <a:pt x="288412" y="89963"/>
                  </a:lnTo>
                  <a:lnTo>
                    <a:pt x="239472" y="147370"/>
                  </a:lnTo>
                  <a:lnTo>
                    <a:pt x="210733" y="183001"/>
                  </a:lnTo>
                  <a:lnTo>
                    <a:pt x="171590" y="242047"/>
                  </a:lnTo>
                  <a:lnTo>
                    <a:pt x="136222" y="303585"/>
                  </a:lnTo>
                  <a:lnTo>
                    <a:pt x="103033" y="363493"/>
                  </a:lnTo>
                  <a:lnTo>
                    <a:pt x="89800" y="383616"/>
                  </a:lnTo>
                  <a:lnTo>
                    <a:pt x="84228" y="398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87326" y="1570082"/>
              <a:ext cx="179613" cy="451055"/>
            </a:xfrm>
            <a:custGeom>
              <a:avLst/>
              <a:gdLst/>
              <a:ahLst/>
              <a:cxnLst/>
              <a:rect l="0" t="0" r="0" b="0"/>
              <a:pathLst>
                <a:path w="179613" h="451055">
                  <a:moveTo>
                    <a:pt x="176632" y="93420"/>
                  </a:moveTo>
                  <a:lnTo>
                    <a:pt x="140715" y="153361"/>
                  </a:lnTo>
                  <a:lnTo>
                    <a:pt x="106334" y="205486"/>
                  </a:lnTo>
                  <a:lnTo>
                    <a:pt x="72279" y="260183"/>
                  </a:lnTo>
                  <a:lnTo>
                    <a:pt x="48742" y="322979"/>
                  </a:lnTo>
                  <a:lnTo>
                    <a:pt x="27498" y="375201"/>
                  </a:lnTo>
                  <a:lnTo>
                    <a:pt x="21310" y="414127"/>
                  </a:lnTo>
                  <a:lnTo>
                    <a:pt x="23951" y="425378"/>
                  </a:lnTo>
                  <a:lnTo>
                    <a:pt x="36244" y="444118"/>
                  </a:lnTo>
                  <a:lnTo>
                    <a:pt x="44436" y="448881"/>
                  </a:lnTo>
                  <a:lnTo>
                    <a:pt x="62896" y="451054"/>
                  </a:lnTo>
                  <a:lnTo>
                    <a:pt x="93020" y="445701"/>
                  </a:lnTo>
                  <a:lnTo>
                    <a:pt x="124172" y="431116"/>
                  </a:lnTo>
                  <a:lnTo>
                    <a:pt x="150040" y="406388"/>
                  </a:lnTo>
                  <a:lnTo>
                    <a:pt x="175441" y="356252"/>
                  </a:lnTo>
                  <a:lnTo>
                    <a:pt x="179348" y="345851"/>
                  </a:lnTo>
                  <a:lnTo>
                    <a:pt x="179612" y="336577"/>
                  </a:lnTo>
                  <a:lnTo>
                    <a:pt x="173667" y="320033"/>
                  </a:lnTo>
                  <a:lnTo>
                    <a:pt x="157166" y="297565"/>
                  </a:lnTo>
                  <a:lnTo>
                    <a:pt x="102148" y="254909"/>
                  </a:lnTo>
                  <a:lnTo>
                    <a:pt x="44973" y="216650"/>
                  </a:lnTo>
                  <a:lnTo>
                    <a:pt x="23368" y="187254"/>
                  </a:lnTo>
                  <a:lnTo>
                    <a:pt x="5588" y="145881"/>
                  </a:lnTo>
                  <a:lnTo>
                    <a:pt x="0" y="108834"/>
                  </a:lnTo>
                  <a:lnTo>
                    <a:pt x="3934" y="68221"/>
                  </a:lnTo>
                  <a:lnTo>
                    <a:pt x="12530" y="46736"/>
                  </a:lnTo>
                  <a:lnTo>
                    <a:pt x="37112" y="13879"/>
                  </a:lnTo>
                  <a:lnTo>
                    <a:pt x="56912" y="5426"/>
                  </a:lnTo>
                  <a:lnTo>
                    <a:pt x="107750" y="0"/>
                  </a:lnTo>
                  <a:lnTo>
                    <a:pt x="128861" y="5497"/>
                  </a:lnTo>
                  <a:lnTo>
                    <a:pt x="137766" y="10238"/>
                  </a:lnTo>
                  <a:lnTo>
                    <a:pt x="150780" y="27984"/>
                  </a:lnTo>
                  <a:lnTo>
                    <a:pt x="155888" y="39268"/>
                  </a:lnTo>
                  <a:lnTo>
                    <a:pt x="158444" y="61164"/>
                  </a:lnTo>
                  <a:lnTo>
                    <a:pt x="155575" y="103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28951" y="1747730"/>
            <a:ext cx="745329" cy="305328"/>
            <a:chOff x="2128951" y="1747730"/>
            <a:chExt cx="745329" cy="305328"/>
          </a:xfrm>
        </p:grpSpPr>
        <p:sp>
          <p:nvSpPr>
            <p:cNvPr id="30" name="Freeform 29"/>
            <p:cNvSpPr/>
            <p:nvPr/>
          </p:nvSpPr>
          <p:spPr>
            <a:xfrm>
              <a:off x="2128951" y="1749670"/>
              <a:ext cx="229433" cy="261274"/>
            </a:xfrm>
            <a:custGeom>
              <a:avLst/>
              <a:gdLst/>
              <a:ahLst/>
              <a:cxnLst/>
              <a:rect l="0" t="0" r="0" b="0"/>
              <a:pathLst>
                <a:path w="229433" h="261274">
                  <a:moveTo>
                    <a:pt x="8334" y="261273"/>
                  </a:moveTo>
                  <a:lnTo>
                    <a:pt x="0" y="223795"/>
                  </a:lnTo>
                  <a:lnTo>
                    <a:pt x="1575" y="188947"/>
                  </a:lnTo>
                  <a:lnTo>
                    <a:pt x="6999" y="134552"/>
                  </a:lnTo>
                  <a:lnTo>
                    <a:pt x="17645" y="75888"/>
                  </a:lnTo>
                  <a:lnTo>
                    <a:pt x="41065" y="22359"/>
                  </a:lnTo>
                  <a:lnTo>
                    <a:pt x="47702" y="10750"/>
                  </a:lnTo>
                  <a:lnTo>
                    <a:pt x="55636" y="4180"/>
                  </a:lnTo>
                  <a:lnTo>
                    <a:pt x="64435" y="971"/>
                  </a:lnTo>
                  <a:lnTo>
                    <a:pt x="73811" y="0"/>
                  </a:lnTo>
                  <a:lnTo>
                    <a:pt x="82401" y="4033"/>
                  </a:lnTo>
                  <a:lnTo>
                    <a:pt x="98184" y="20992"/>
                  </a:lnTo>
                  <a:lnTo>
                    <a:pt x="126158" y="83459"/>
                  </a:lnTo>
                  <a:lnTo>
                    <a:pt x="147031" y="138671"/>
                  </a:lnTo>
                  <a:lnTo>
                    <a:pt x="177492" y="197208"/>
                  </a:lnTo>
                  <a:lnTo>
                    <a:pt x="192310" y="216422"/>
                  </a:lnTo>
                  <a:lnTo>
                    <a:pt x="229432" y="240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00455" y="1779316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168456" y="0"/>
                  </a:moveTo>
                  <a:lnTo>
                    <a:pt x="122675" y="61898"/>
                  </a:lnTo>
                  <a:lnTo>
                    <a:pt x="89093" y="124660"/>
                  </a:lnTo>
                  <a:lnTo>
                    <a:pt x="59930" y="183808"/>
                  </a:lnTo>
                  <a:lnTo>
                    <a:pt x="24602" y="24140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84766" y="1747730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4703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05823" y="185301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1192" y="3120"/>
                  </a:lnTo>
                  <a:lnTo>
                    <a:pt x="5030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274570" y="31585"/>
            <a:ext cx="110969" cy="3242778"/>
          </a:xfrm>
          <a:custGeom>
            <a:avLst/>
            <a:gdLst/>
            <a:ahLst/>
            <a:cxnLst/>
            <a:rect l="0" t="0" r="0" b="0"/>
            <a:pathLst>
              <a:path w="110969" h="3242778">
                <a:moveTo>
                  <a:pt x="84228" y="0"/>
                </a:moveTo>
                <a:lnTo>
                  <a:pt x="76992" y="27556"/>
                </a:lnTo>
                <a:lnTo>
                  <a:pt x="74349" y="90018"/>
                </a:lnTo>
                <a:lnTo>
                  <a:pt x="79417" y="152832"/>
                </a:lnTo>
                <a:lnTo>
                  <a:pt x="84447" y="214676"/>
                </a:lnTo>
                <a:lnTo>
                  <a:pt x="92352" y="261180"/>
                </a:lnTo>
                <a:lnTo>
                  <a:pt x="100933" y="317202"/>
                </a:lnTo>
                <a:lnTo>
                  <a:pt x="105165" y="372536"/>
                </a:lnTo>
                <a:lnTo>
                  <a:pt x="110968" y="434035"/>
                </a:lnTo>
                <a:lnTo>
                  <a:pt x="108591" y="479903"/>
                </a:lnTo>
                <a:lnTo>
                  <a:pt x="106754" y="527586"/>
                </a:lnTo>
                <a:lnTo>
                  <a:pt x="105938" y="577244"/>
                </a:lnTo>
                <a:lnTo>
                  <a:pt x="105575" y="630509"/>
                </a:lnTo>
                <a:lnTo>
                  <a:pt x="102294" y="685379"/>
                </a:lnTo>
                <a:lnTo>
                  <a:pt x="98106" y="740960"/>
                </a:lnTo>
                <a:lnTo>
                  <a:pt x="96245" y="796859"/>
                </a:lnTo>
                <a:lnTo>
                  <a:pt x="92299" y="856018"/>
                </a:lnTo>
                <a:lnTo>
                  <a:pt x="87815" y="917406"/>
                </a:lnTo>
                <a:lnTo>
                  <a:pt x="85822" y="979784"/>
                </a:lnTo>
                <a:lnTo>
                  <a:pt x="84120" y="1012328"/>
                </a:lnTo>
                <a:lnTo>
                  <a:pt x="81816" y="1045723"/>
                </a:lnTo>
                <a:lnTo>
                  <a:pt x="79111" y="1079684"/>
                </a:lnTo>
                <a:lnTo>
                  <a:pt x="76137" y="1115193"/>
                </a:lnTo>
                <a:lnTo>
                  <a:pt x="72985" y="1151734"/>
                </a:lnTo>
                <a:lnTo>
                  <a:pt x="69713" y="1188962"/>
                </a:lnTo>
                <a:lnTo>
                  <a:pt x="67532" y="1226650"/>
                </a:lnTo>
                <a:lnTo>
                  <a:pt x="66079" y="1264643"/>
                </a:lnTo>
                <a:lnTo>
                  <a:pt x="65109" y="1302840"/>
                </a:lnTo>
                <a:lnTo>
                  <a:pt x="64463" y="1342342"/>
                </a:lnTo>
                <a:lnTo>
                  <a:pt x="64032" y="1382715"/>
                </a:lnTo>
                <a:lnTo>
                  <a:pt x="63745" y="1423669"/>
                </a:lnTo>
                <a:lnTo>
                  <a:pt x="62384" y="1463839"/>
                </a:lnTo>
                <a:lnTo>
                  <a:pt x="60306" y="1503487"/>
                </a:lnTo>
                <a:lnTo>
                  <a:pt x="57751" y="1542788"/>
                </a:lnTo>
                <a:lnTo>
                  <a:pt x="56048" y="1583026"/>
                </a:lnTo>
                <a:lnTo>
                  <a:pt x="54913" y="1623889"/>
                </a:lnTo>
                <a:lnTo>
                  <a:pt x="54156" y="1665170"/>
                </a:lnTo>
                <a:lnTo>
                  <a:pt x="52482" y="1707898"/>
                </a:lnTo>
                <a:lnTo>
                  <a:pt x="50195" y="1751591"/>
                </a:lnTo>
                <a:lnTo>
                  <a:pt x="47501" y="1795928"/>
                </a:lnTo>
                <a:lnTo>
                  <a:pt x="45706" y="1839524"/>
                </a:lnTo>
                <a:lnTo>
                  <a:pt x="44509" y="1882626"/>
                </a:lnTo>
                <a:lnTo>
                  <a:pt x="43710" y="1925398"/>
                </a:lnTo>
                <a:lnTo>
                  <a:pt x="43178" y="1969121"/>
                </a:lnTo>
                <a:lnTo>
                  <a:pt x="42823" y="2013477"/>
                </a:lnTo>
                <a:lnTo>
                  <a:pt x="42587" y="2058256"/>
                </a:lnTo>
                <a:lnTo>
                  <a:pt x="41259" y="2104486"/>
                </a:lnTo>
                <a:lnTo>
                  <a:pt x="39205" y="2151684"/>
                </a:lnTo>
                <a:lnTo>
                  <a:pt x="36665" y="2199527"/>
                </a:lnTo>
                <a:lnTo>
                  <a:pt x="34971" y="2246630"/>
                </a:lnTo>
                <a:lnTo>
                  <a:pt x="33843" y="2293240"/>
                </a:lnTo>
                <a:lnTo>
                  <a:pt x="33090" y="2339521"/>
                </a:lnTo>
                <a:lnTo>
                  <a:pt x="32589" y="2386753"/>
                </a:lnTo>
                <a:lnTo>
                  <a:pt x="32254" y="2434618"/>
                </a:lnTo>
                <a:lnTo>
                  <a:pt x="32031" y="2482906"/>
                </a:lnTo>
                <a:lnTo>
                  <a:pt x="30713" y="2532645"/>
                </a:lnTo>
                <a:lnTo>
                  <a:pt x="28664" y="2583353"/>
                </a:lnTo>
                <a:lnTo>
                  <a:pt x="26128" y="2634705"/>
                </a:lnTo>
                <a:lnTo>
                  <a:pt x="23268" y="2685317"/>
                </a:lnTo>
                <a:lnTo>
                  <a:pt x="20191" y="2735437"/>
                </a:lnTo>
                <a:lnTo>
                  <a:pt x="16970" y="2785227"/>
                </a:lnTo>
                <a:lnTo>
                  <a:pt x="14823" y="2835969"/>
                </a:lnTo>
                <a:lnTo>
                  <a:pt x="13391" y="2887344"/>
                </a:lnTo>
                <a:lnTo>
                  <a:pt x="12437" y="2939141"/>
                </a:lnTo>
                <a:lnTo>
                  <a:pt x="10631" y="2987711"/>
                </a:lnTo>
                <a:lnTo>
                  <a:pt x="8257" y="3034129"/>
                </a:lnTo>
                <a:lnTo>
                  <a:pt x="5504" y="3079112"/>
                </a:lnTo>
                <a:lnTo>
                  <a:pt x="3670" y="3117289"/>
                </a:lnTo>
                <a:lnTo>
                  <a:pt x="2446" y="3150930"/>
                </a:lnTo>
                <a:lnTo>
                  <a:pt x="1087" y="3201956"/>
                </a:lnTo>
                <a:lnTo>
                  <a:pt x="0" y="32427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948394" y="310739"/>
            <a:ext cx="2207226" cy="647355"/>
            <a:chOff x="4948394" y="310739"/>
            <a:chExt cx="2207226" cy="647355"/>
          </a:xfrm>
        </p:grpSpPr>
        <p:sp>
          <p:nvSpPr>
            <p:cNvPr id="36" name="Freeform 35"/>
            <p:cNvSpPr/>
            <p:nvPr/>
          </p:nvSpPr>
          <p:spPr>
            <a:xfrm>
              <a:off x="4948394" y="310739"/>
              <a:ext cx="320082" cy="647355"/>
            </a:xfrm>
            <a:custGeom>
              <a:avLst/>
              <a:gdLst/>
              <a:ahLst/>
              <a:cxnLst/>
              <a:rect l="0" t="0" r="0" b="0"/>
              <a:pathLst>
                <a:path w="320082" h="647355">
                  <a:moveTo>
                    <a:pt x="0" y="47229"/>
                  </a:moveTo>
                  <a:lnTo>
                    <a:pt x="16767" y="36051"/>
                  </a:lnTo>
                  <a:lnTo>
                    <a:pt x="55140" y="29099"/>
                  </a:lnTo>
                  <a:lnTo>
                    <a:pt x="112104" y="25581"/>
                  </a:lnTo>
                  <a:lnTo>
                    <a:pt x="168416" y="17953"/>
                  </a:lnTo>
                  <a:lnTo>
                    <a:pt x="219010" y="10511"/>
                  </a:lnTo>
                  <a:lnTo>
                    <a:pt x="277271" y="5011"/>
                  </a:lnTo>
                  <a:lnTo>
                    <a:pt x="302216" y="0"/>
                  </a:lnTo>
                  <a:lnTo>
                    <a:pt x="310271" y="2875"/>
                  </a:lnTo>
                  <a:lnTo>
                    <a:pt x="315642" y="9471"/>
                  </a:lnTo>
                  <a:lnTo>
                    <a:pt x="319222" y="18548"/>
                  </a:lnTo>
                  <a:lnTo>
                    <a:pt x="320081" y="37991"/>
                  </a:lnTo>
                  <a:lnTo>
                    <a:pt x="311100" y="90248"/>
                  </a:lnTo>
                  <a:lnTo>
                    <a:pt x="295858" y="139784"/>
                  </a:lnTo>
                  <a:lnTo>
                    <a:pt x="276983" y="192114"/>
                  </a:lnTo>
                  <a:lnTo>
                    <a:pt x="250756" y="246940"/>
                  </a:lnTo>
                  <a:lnTo>
                    <a:pt x="228715" y="302989"/>
                  </a:lnTo>
                  <a:lnTo>
                    <a:pt x="203384" y="362103"/>
                  </a:lnTo>
                  <a:lnTo>
                    <a:pt x="177070" y="415598"/>
                  </a:lnTo>
                  <a:lnTo>
                    <a:pt x="145493" y="478886"/>
                  </a:lnTo>
                  <a:lnTo>
                    <a:pt x="123433" y="534658"/>
                  </a:lnTo>
                  <a:lnTo>
                    <a:pt x="93203" y="594905"/>
                  </a:lnTo>
                  <a:lnTo>
                    <a:pt x="84227" y="647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59005" y="519644"/>
              <a:ext cx="200042" cy="427921"/>
            </a:xfrm>
            <a:custGeom>
              <a:avLst/>
              <a:gdLst/>
              <a:ahLst/>
              <a:cxnLst/>
              <a:rect l="0" t="0" r="0" b="0"/>
              <a:pathLst>
                <a:path w="200042" h="427921">
                  <a:moveTo>
                    <a:pt x="0" y="427920"/>
                  </a:moveTo>
                  <a:lnTo>
                    <a:pt x="24047" y="409940"/>
                  </a:lnTo>
                  <a:lnTo>
                    <a:pt x="44300" y="382428"/>
                  </a:lnTo>
                  <a:lnTo>
                    <a:pt x="65336" y="331803"/>
                  </a:lnTo>
                  <a:lnTo>
                    <a:pt x="86085" y="271154"/>
                  </a:lnTo>
                  <a:lnTo>
                    <a:pt x="97777" y="214575"/>
                  </a:lnTo>
                  <a:lnTo>
                    <a:pt x="103060" y="158946"/>
                  </a:lnTo>
                  <a:lnTo>
                    <a:pt x="104626" y="105419"/>
                  </a:lnTo>
                  <a:lnTo>
                    <a:pt x="105090" y="52514"/>
                  </a:lnTo>
                  <a:lnTo>
                    <a:pt x="111312" y="0"/>
                  </a:lnTo>
                  <a:lnTo>
                    <a:pt x="110473" y="1090"/>
                  </a:lnTo>
                  <a:lnTo>
                    <a:pt x="97407" y="56483"/>
                  </a:lnTo>
                  <a:lnTo>
                    <a:pt x="95542" y="103785"/>
                  </a:lnTo>
                  <a:lnTo>
                    <a:pt x="100501" y="160993"/>
                  </a:lnTo>
                  <a:lnTo>
                    <a:pt x="105510" y="222899"/>
                  </a:lnTo>
                  <a:lnTo>
                    <a:pt x="113410" y="272937"/>
                  </a:lnTo>
                  <a:lnTo>
                    <a:pt x="126560" y="332359"/>
                  </a:lnTo>
                  <a:lnTo>
                    <a:pt x="140423" y="383568"/>
                  </a:lnTo>
                  <a:lnTo>
                    <a:pt x="153657" y="402749"/>
                  </a:lnTo>
                  <a:lnTo>
                    <a:pt x="170067" y="416733"/>
                  </a:lnTo>
                  <a:lnTo>
                    <a:pt x="200041" y="427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37948" y="631709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7006" y="3120"/>
                  </a:lnTo>
                  <a:lnTo>
                    <a:pt x="177615" y="11453"/>
                  </a:lnTo>
                  <a:lnTo>
                    <a:pt x="122817" y="21331"/>
                  </a:lnTo>
                  <a:lnTo>
                    <a:pt x="65246" y="31667"/>
                  </a:lnTo>
                  <a:lnTo>
                    <a:pt x="23621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38072" y="64223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6817" y="17958"/>
                  </a:lnTo>
                  <a:lnTo>
                    <a:pt x="36796" y="29560"/>
                  </a:lnTo>
                  <a:lnTo>
                    <a:pt x="19083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0715" y="78963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01326" y="412470"/>
              <a:ext cx="259503" cy="471924"/>
            </a:xfrm>
            <a:custGeom>
              <a:avLst/>
              <a:gdLst/>
              <a:ahLst/>
              <a:cxnLst/>
              <a:rect l="0" t="0" r="0" b="0"/>
              <a:pathLst>
                <a:path w="259503" h="471924">
                  <a:moveTo>
                    <a:pt x="0" y="8669"/>
                  </a:moveTo>
                  <a:lnTo>
                    <a:pt x="54145" y="11789"/>
                  </a:lnTo>
                  <a:lnTo>
                    <a:pt x="109092" y="17734"/>
                  </a:lnTo>
                  <a:lnTo>
                    <a:pt x="166175" y="10503"/>
                  </a:lnTo>
                  <a:lnTo>
                    <a:pt x="229443" y="930"/>
                  </a:lnTo>
                  <a:lnTo>
                    <a:pt x="244209" y="0"/>
                  </a:lnTo>
                  <a:lnTo>
                    <a:pt x="252884" y="4060"/>
                  </a:lnTo>
                  <a:lnTo>
                    <a:pt x="257496" y="11445"/>
                  </a:lnTo>
                  <a:lnTo>
                    <a:pt x="259502" y="32130"/>
                  </a:lnTo>
                  <a:lnTo>
                    <a:pt x="252884" y="70083"/>
                  </a:lnTo>
                  <a:lnTo>
                    <a:pt x="229299" y="133162"/>
                  </a:lnTo>
                  <a:lnTo>
                    <a:pt x="205908" y="191231"/>
                  </a:lnTo>
                  <a:lnTo>
                    <a:pt x="177403" y="249910"/>
                  </a:lnTo>
                  <a:lnTo>
                    <a:pt x="155062" y="309586"/>
                  </a:lnTo>
                  <a:lnTo>
                    <a:pt x="136021" y="357923"/>
                  </a:lnTo>
                  <a:lnTo>
                    <a:pt x="108627" y="415480"/>
                  </a:lnTo>
                  <a:lnTo>
                    <a:pt x="84228" y="471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42622" y="442196"/>
              <a:ext cx="412998" cy="419679"/>
            </a:xfrm>
            <a:custGeom>
              <a:avLst/>
              <a:gdLst/>
              <a:ahLst/>
              <a:cxnLst/>
              <a:rect l="0" t="0" r="0" b="0"/>
              <a:pathLst>
                <a:path w="412998" h="419679">
                  <a:moveTo>
                    <a:pt x="237772" y="0"/>
                  </a:moveTo>
                  <a:lnTo>
                    <a:pt x="179155" y="5590"/>
                  </a:lnTo>
                  <a:lnTo>
                    <a:pt x="138775" y="25833"/>
                  </a:lnTo>
                  <a:lnTo>
                    <a:pt x="75457" y="79058"/>
                  </a:lnTo>
                  <a:lnTo>
                    <a:pt x="38033" y="126448"/>
                  </a:lnTo>
                  <a:lnTo>
                    <a:pt x="15463" y="174077"/>
                  </a:lnTo>
                  <a:lnTo>
                    <a:pt x="2016" y="225234"/>
                  </a:lnTo>
                  <a:lnTo>
                    <a:pt x="0" y="288683"/>
                  </a:lnTo>
                  <a:lnTo>
                    <a:pt x="10563" y="327691"/>
                  </a:lnTo>
                  <a:lnTo>
                    <a:pt x="31631" y="365766"/>
                  </a:lnTo>
                  <a:lnTo>
                    <a:pt x="70190" y="404483"/>
                  </a:lnTo>
                  <a:lnTo>
                    <a:pt x="93881" y="413737"/>
                  </a:lnTo>
                  <a:lnTo>
                    <a:pt x="152807" y="419678"/>
                  </a:lnTo>
                  <a:lnTo>
                    <a:pt x="192320" y="415118"/>
                  </a:lnTo>
                  <a:lnTo>
                    <a:pt x="244348" y="395861"/>
                  </a:lnTo>
                  <a:lnTo>
                    <a:pt x="306012" y="364707"/>
                  </a:lnTo>
                  <a:lnTo>
                    <a:pt x="355061" y="320570"/>
                  </a:lnTo>
                  <a:lnTo>
                    <a:pt x="379369" y="285667"/>
                  </a:lnTo>
                  <a:lnTo>
                    <a:pt x="408019" y="236707"/>
                  </a:lnTo>
                  <a:lnTo>
                    <a:pt x="412997" y="192838"/>
                  </a:lnTo>
                  <a:lnTo>
                    <a:pt x="404792" y="131852"/>
                  </a:lnTo>
                  <a:lnTo>
                    <a:pt x="397401" y="108904"/>
                  </a:lnTo>
                  <a:lnTo>
                    <a:pt x="366923" y="67620"/>
                  </a:lnTo>
                  <a:lnTo>
                    <a:pt x="331003" y="39960"/>
                  </a:lnTo>
                  <a:lnTo>
                    <a:pt x="269223" y="14465"/>
                  </a:lnTo>
                  <a:lnTo>
                    <a:pt x="224096" y="3204"/>
                  </a:lnTo>
                  <a:lnTo>
                    <a:pt x="1851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843109" y="336911"/>
            <a:ext cx="2263627" cy="1252893"/>
            <a:chOff x="4843109" y="336911"/>
            <a:chExt cx="2263627" cy="1252893"/>
          </a:xfrm>
        </p:grpSpPr>
        <p:sp>
          <p:nvSpPr>
            <p:cNvPr id="44" name="Freeform 43"/>
            <p:cNvSpPr/>
            <p:nvPr/>
          </p:nvSpPr>
          <p:spPr>
            <a:xfrm>
              <a:off x="4843109" y="1031792"/>
              <a:ext cx="842281" cy="115815"/>
            </a:xfrm>
            <a:custGeom>
              <a:avLst/>
              <a:gdLst/>
              <a:ahLst/>
              <a:cxnLst/>
              <a:rect l="0" t="0" r="0" b="0"/>
              <a:pathLst>
                <a:path w="842281" h="115815">
                  <a:moveTo>
                    <a:pt x="842280" y="0"/>
                  </a:moveTo>
                  <a:lnTo>
                    <a:pt x="815893" y="15641"/>
                  </a:lnTo>
                  <a:lnTo>
                    <a:pt x="753378" y="34844"/>
                  </a:lnTo>
                  <a:lnTo>
                    <a:pt x="692094" y="49084"/>
                  </a:lnTo>
                  <a:lnTo>
                    <a:pt x="634409" y="60042"/>
                  </a:lnTo>
                  <a:lnTo>
                    <a:pt x="573231" y="68142"/>
                  </a:lnTo>
                  <a:lnTo>
                    <a:pt x="515436" y="73772"/>
                  </a:lnTo>
                  <a:lnTo>
                    <a:pt x="455448" y="80610"/>
                  </a:lnTo>
                  <a:lnTo>
                    <a:pt x="406479" y="83156"/>
                  </a:lnTo>
                  <a:lnTo>
                    <a:pt x="348010" y="84017"/>
                  </a:lnTo>
                  <a:lnTo>
                    <a:pt x="284561" y="91436"/>
                  </a:lnTo>
                  <a:lnTo>
                    <a:pt x="221632" y="97220"/>
                  </a:lnTo>
                  <a:lnTo>
                    <a:pt x="161205" y="102896"/>
                  </a:lnTo>
                  <a:lnTo>
                    <a:pt x="99563" y="110402"/>
                  </a:lnTo>
                  <a:lnTo>
                    <a:pt x="46356" y="1147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7906" y="1238859"/>
              <a:ext cx="211296" cy="350945"/>
            </a:xfrm>
            <a:custGeom>
              <a:avLst/>
              <a:gdLst/>
              <a:ahLst/>
              <a:cxnLst/>
              <a:rect l="0" t="0" r="0" b="0"/>
              <a:pathLst>
                <a:path w="211296" h="350945">
                  <a:moveTo>
                    <a:pt x="0" y="66674"/>
                  </a:moveTo>
                  <a:lnTo>
                    <a:pt x="27557" y="51033"/>
                  </a:lnTo>
                  <a:lnTo>
                    <a:pt x="80659" y="35465"/>
                  </a:lnTo>
                  <a:lnTo>
                    <a:pt x="136401" y="17591"/>
                  </a:lnTo>
                  <a:lnTo>
                    <a:pt x="189452" y="0"/>
                  </a:lnTo>
                  <a:lnTo>
                    <a:pt x="197661" y="1168"/>
                  </a:lnTo>
                  <a:lnTo>
                    <a:pt x="204304" y="5456"/>
                  </a:lnTo>
                  <a:lnTo>
                    <a:pt x="209902" y="11824"/>
                  </a:lnTo>
                  <a:lnTo>
                    <a:pt x="211295" y="19579"/>
                  </a:lnTo>
                  <a:lnTo>
                    <a:pt x="206603" y="37554"/>
                  </a:lnTo>
                  <a:lnTo>
                    <a:pt x="178000" y="91175"/>
                  </a:lnTo>
                  <a:lnTo>
                    <a:pt x="156304" y="144564"/>
                  </a:lnTo>
                  <a:lnTo>
                    <a:pt x="128786" y="205830"/>
                  </a:lnTo>
                  <a:lnTo>
                    <a:pt x="109117" y="265630"/>
                  </a:lnTo>
                  <a:lnTo>
                    <a:pt x="87766" y="327452"/>
                  </a:lnTo>
                  <a:lnTo>
                    <a:pt x="73700" y="350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11855" y="926507"/>
              <a:ext cx="694881" cy="72239"/>
            </a:xfrm>
            <a:custGeom>
              <a:avLst/>
              <a:gdLst/>
              <a:ahLst/>
              <a:cxnLst/>
              <a:rect l="0" t="0" r="0" b="0"/>
              <a:pathLst>
                <a:path w="694881" h="72239">
                  <a:moveTo>
                    <a:pt x="694880" y="0"/>
                  </a:moveTo>
                  <a:lnTo>
                    <a:pt x="639739" y="14655"/>
                  </a:lnTo>
                  <a:lnTo>
                    <a:pt x="591325" y="24749"/>
                  </a:lnTo>
                  <a:lnTo>
                    <a:pt x="534345" y="35149"/>
                  </a:lnTo>
                  <a:lnTo>
                    <a:pt x="490560" y="42138"/>
                  </a:lnTo>
                  <a:lnTo>
                    <a:pt x="443805" y="47974"/>
                  </a:lnTo>
                  <a:lnTo>
                    <a:pt x="395728" y="50568"/>
                  </a:lnTo>
                  <a:lnTo>
                    <a:pt x="339391" y="57617"/>
                  </a:lnTo>
                  <a:lnTo>
                    <a:pt x="278433" y="62074"/>
                  </a:lnTo>
                  <a:lnTo>
                    <a:pt x="221332" y="62955"/>
                  </a:lnTo>
                  <a:lnTo>
                    <a:pt x="170581" y="68718"/>
                  </a:lnTo>
                  <a:lnTo>
                    <a:pt x="120733" y="72224"/>
                  </a:lnTo>
                  <a:lnTo>
                    <a:pt x="58987" y="722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17181" y="1057405"/>
              <a:ext cx="276486" cy="374471"/>
            </a:xfrm>
            <a:custGeom>
              <a:avLst/>
              <a:gdLst/>
              <a:ahLst/>
              <a:cxnLst/>
              <a:rect l="0" t="0" r="0" b="0"/>
              <a:pathLst>
                <a:path w="276486" h="374471">
                  <a:moveTo>
                    <a:pt x="0" y="27030"/>
                  </a:moveTo>
                  <a:lnTo>
                    <a:pt x="37478" y="18697"/>
                  </a:lnTo>
                  <a:lnTo>
                    <a:pt x="88902" y="11346"/>
                  </a:lnTo>
                  <a:lnTo>
                    <a:pt x="135786" y="7565"/>
                  </a:lnTo>
                  <a:lnTo>
                    <a:pt x="186723" y="6444"/>
                  </a:lnTo>
                  <a:lnTo>
                    <a:pt x="240695" y="0"/>
                  </a:lnTo>
                  <a:lnTo>
                    <a:pt x="267632" y="2538"/>
                  </a:lnTo>
                  <a:lnTo>
                    <a:pt x="274348" y="7193"/>
                  </a:lnTo>
                  <a:lnTo>
                    <a:pt x="276485" y="13805"/>
                  </a:lnTo>
                  <a:lnTo>
                    <a:pt x="272621" y="30511"/>
                  </a:lnTo>
                  <a:lnTo>
                    <a:pt x="251076" y="66712"/>
                  </a:lnTo>
                  <a:lnTo>
                    <a:pt x="216207" y="120729"/>
                  </a:lnTo>
                  <a:lnTo>
                    <a:pt x="181138" y="174913"/>
                  </a:lnTo>
                  <a:lnTo>
                    <a:pt x="144173" y="237447"/>
                  </a:lnTo>
                  <a:lnTo>
                    <a:pt x="108832" y="299133"/>
                  </a:lnTo>
                  <a:lnTo>
                    <a:pt x="76824" y="350078"/>
                  </a:lnTo>
                  <a:lnTo>
                    <a:pt x="63171" y="374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0507" y="336911"/>
              <a:ext cx="375226" cy="1252893"/>
            </a:xfrm>
            <a:custGeom>
              <a:avLst/>
              <a:gdLst/>
              <a:ahLst/>
              <a:cxnLst/>
              <a:rect l="0" t="0" r="0" b="0"/>
              <a:pathLst>
                <a:path w="375226" h="1252893">
                  <a:moveTo>
                    <a:pt x="0" y="0"/>
                  </a:moveTo>
                  <a:lnTo>
                    <a:pt x="25217" y="58839"/>
                  </a:lnTo>
                  <a:lnTo>
                    <a:pt x="43963" y="102580"/>
                  </a:lnTo>
                  <a:lnTo>
                    <a:pt x="60873" y="146197"/>
                  </a:lnTo>
                  <a:lnTo>
                    <a:pt x="76188" y="190149"/>
                  </a:lnTo>
                  <a:lnTo>
                    <a:pt x="90794" y="236979"/>
                  </a:lnTo>
                  <a:lnTo>
                    <a:pt x="105084" y="285089"/>
                  </a:lnTo>
                  <a:lnTo>
                    <a:pt x="119234" y="333767"/>
                  </a:lnTo>
                  <a:lnTo>
                    <a:pt x="133322" y="382698"/>
                  </a:lnTo>
                  <a:lnTo>
                    <a:pt x="150501" y="431741"/>
                  </a:lnTo>
                  <a:lnTo>
                    <a:pt x="168665" y="480834"/>
                  </a:lnTo>
                  <a:lnTo>
                    <a:pt x="184537" y="529949"/>
                  </a:lnTo>
                  <a:lnTo>
                    <a:pt x="202509" y="582194"/>
                  </a:lnTo>
                  <a:lnTo>
                    <a:pt x="221026" y="634269"/>
                  </a:lnTo>
                  <a:lnTo>
                    <a:pt x="237054" y="680811"/>
                  </a:lnTo>
                  <a:lnTo>
                    <a:pt x="255096" y="728012"/>
                  </a:lnTo>
                  <a:lnTo>
                    <a:pt x="273644" y="775117"/>
                  </a:lnTo>
                  <a:lnTo>
                    <a:pt x="289686" y="819449"/>
                  </a:lnTo>
                  <a:lnTo>
                    <a:pt x="304615" y="862549"/>
                  </a:lnTo>
                  <a:lnTo>
                    <a:pt x="323053" y="923155"/>
                  </a:lnTo>
                  <a:lnTo>
                    <a:pt x="339045" y="981277"/>
                  </a:lnTo>
                  <a:lnTo>
                    <a:pt x="355482" y="1036713"/>
                  </a:lnTo>
                  <a:lnTo>
                    <a:pt x="365927" y="1097366"/>
                  </a:lnTo>
                  <a:lnTo>
                    <a:pt x="375225" y="1155577"/>
                  </a:lnTo>
                  <a:lnTo>
                    <a:pt x="375156" y="1215948"/>
                  </a:lnTo>
                  <a:lnTo>
                    <a:pt x="368498" y="1252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180021" y="2157517"/>
            <a:ext cx="873866" cy="579893"/>
            <a:chOff x="5180021" y="2157517"/>
            <a:chExt cx="873866" cy="579893"/>
          </a:xfrm>
        </p:grpSpPr>
        <p:sp>
          <p:nvSpPr>
            <p:cNvPr id="50" name="Freeform 49"/>
            <p:cNvSpPr/>
            <p:nvPr/>
          </p:nvSpPr>
          <p:spPr>
            <a:xfrm>
              <a:off x="5316891" y="2157517"/>
              <a:ext cx="178985" cy="579893"/>
            </a:xfrm>
            <a:custGeom>
              <a:avLst/>
              <a:gdLst/>
              <a:ahLst/>
              <a:cxnLst/>
              <a:rect l="0" t="0" r="0" b="0"/>
              <a:pathLst>
                <a:path w="178985" h="579893">
                  <a:moveTo>
                    <a:pt x="0" y="548306"/>
                  </a:moveTo>
                  <a:lnTo>
                    <a:pt x="20243" y="504344"/>
                  </a:lnTo>
                  <a:lnTo>
                    <a:pt x="54309" y="442859"/>
                  </a:lnTo>
                  <a:lnTo>
                    <a:pt x="68656" y="384064"/>
                  </a:lnTo>
                  <a:lnTo>
                    <a:pt x="72205" y="333396"/>
                  </a:lnTo>
                  <a:lnTo>
                    <a:pt x="73257" y="280168"/>
                  </a:lnTo>
                  <a:lnTo>
                    <a:pt x="74738" y="221633"/>
                  </a:lnTo>
                  <a:lnTo>
                    <a:pt x="80896" y="166725"/>
                  </a:lnTo>
                  <a:lnTo>
                    <a:pt x="83241" y="114581"/>
                  </a:lnTo>
                  <a:lnTo>
                    <a:pt x="84033" y="54447"/>
                  </a:lnTo>
                  <a:lnTo>
                    <a:pt x="78600" y="3098"/>
                  </a:lnTo>
                  <a:lnTo>
                    <a:pt x="76966" y="0"/>
                  </a:lnTo>
                  <a:lnTo>
                    <a:pt x="75877" y="2615"/>
                  </a:lnTo>
                  <a:lnTo>
                    <a:pt x="66750" y="61372"/>
                  </a:lnTo>
                  <a:lnTo>
                    <a:pt x="65401" y="113261"/>
                  </a:lnTo>
                  <a:lnTo>
                    <a:pt x="69232" y="156471"/>
                  </a:lnTo>
                  <a:lnTo>
                    <a:pt x="71714" y="199852"/>
                  </a:lnTo>
                  <a:lnTo>
                    <a:pt x="72817" y="242529"/>
                  </a:lnTo>
                  <a:lnTo>
                    <a:pt x="74608" y="303678"/>
                  </a:lnTo>
                  <a:lnTo>
                    <a:pt x="82027" y="353641"/>
                  </a:lnTo>
                  <a:lnTo>
                    <a:pt x="91635" y="404970"/>
                  </a:lnTo>
                  <a:lnTo>
                    <a:pt x="103060" y="456053"/>
                  </a:lnTo>
                  <a:lnTo>
                    <a:pt x="127289" y="512709"/>
                  </a:lnTo>
                  <a:lnTo>
                    <a:pt x="165419" y="564967"/>
                  </a:lnTo>
                  <a:lnTo>
                    <a:pt x="178984" y="579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80021" y="2368911"/>
              <a:ext cx="315855" cy="63172"/>
            </a:xfrm>
            <a:custGeom>
              <a:avLst/>
              <a:gdLst/>
              <a:ahLst/>
              <a:cxnLst/>
              <a:rect l="0" t="0" r="0" b="0"/>
              <a:pathLst>
                <a:path w="315855" h="63172">
                  <a:moveTo>
                    <a:pt x="315854" y="0"/>
                  </a:moveTo>
                  <a:lnTo>
                    <a:pt x="261710" y="11453"/>
                  </a:lnTo>
                  <a:lnTo>
                    <a:pt x="206763" y="19160"/>
                  </a:lnTo>
                  <a:lnTo>
                    <a:pt x="150849" y="29088"/>
                  </a:lnTo>
                  <a:lnTo>
                    <a:pt x="94745" y="42314"/>
                  </a:lnTo>
                  <a:lnTo>
                    <a:pt x="33013" y="56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90673" y="2263626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83014" y="7236"/>
                  </a:lnTo>
                  <a:lnTo>
                    <a:pt x="129911" y="12998"/>
                  </a:lnTo>
                  <a:lnTo>
                    <a:pt x="73755" y="25055"/>
                  </a:lnTo>
                  <a:lnTo>
                    <a:pt x="12947" y="3905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64373" y="237944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9129" y="8333"/>
                  </a:lnTo>
                  <a:lnTo>
                    <a:pt x="74525" y="12998"/>
                  </a:lnTo>
                  <a:lnTo>
                    <a:pt x="3066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243399" y="1960583"/>
            <a:ext cx="595205" cy="524143"/>
            <a:chOff x="6243399" y="1960583"/>
            <a:chExt cx="595205" cy="524143"/>
          </a:xfrm>
        </p:grpSpPr>
        <p:sp>
          <p:nvSpPr>
            <p:cNvPr id="55" name="Freeform 54"/>
            <p:cNvSpPr/>
            <p:nvPr/>
          </p:nvSpPr>
          <p:spPr>
            <a:xfrm>
              <a:off x="6243399" y="1968829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9064" y="58617"/>
                  </a:lnTo>
                  <a:lnTo>
                    <a:pt x="21789" y="121452"/>
                  </a:lnTo>
                  <a:lnTo>
                    <a:pt x="31802" y="173246"/>
                  </a:lnTo>
                  <a:lnTo>
                    <a:pt x="39059" y="233046"/>
                  </a:lnTo>
                  <a:lnTo>
                    <a:pt x="41208" y="288979"/>
                  </a:lnTo>
                  <a:lnTo>
                    <a:pt x="41846" y="341427"/>
                  </a:lnTo>
                  <a:lnTo>
                    <a:pt x="42035" y="398301"/>
                  </a:lnTo>
                  <a:lnTo>
                    <a:pt x="36509" y="458742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45101" y="1960583"/>
              <a:ext cx="393503" cy="479100"/>
            </a:xfrm>
            <a:custGeom>
              <a:avLst/>
              <a:gdLst/>
              <a:ahLst/>
              <a:cxnLst/>
              <a:rect l="0" t="0" r="0" b="0"/>
              <a:pathLst>
                <a:path w="393503" h="479100">
                  <a:moveTo>
                    <a:pt x="177324" y="18774"/>
                  </a:moveTo>
                  <a:lnTo>
                    <a:pt x="126299" y="33347"/>
                  </a:lnTo>
                  <a:lnTo>
                    <a:pt x="65016" y="73336"/>
                  </a:lnTo>
                  <a:lnTo>
                    <a:pt x="42011" y="93326"/>
                  </a:lnTo>
                  <a:lnTo>
                    <a:pt x="26328" y="120149"/>
                  </a:lnTo>
                  <a:lnTo>
                    <a:pt x="6727" y="179439"/>
                  </a:lnTo>
                  <a:lnTo>
                    <a:pt x="825" y="227685"/>
                  </a:lnTo>
                  <a:lnTo>
                    <a:pt x="0" y="286815"/>
                  </a:lnTo>
                  <a:lnTo>
                    <a:pt x="13058" y="349996"/>
                  </a:lnTo>
                  <a:lnTo>
                    <a:pt x="34955" y="403912"/>
                  </a:lnTo>
                  <a:lnTo>
                    <a:pt x="68730" y="454800"/>
                  </a:lnTo>
                  <a:lnTo>
                    <a:pt x="95234" y="472141"/>
                  </a:lnTo>
                  <a:lnTo>
                    <a:pt x="136493" y="479099"/>
                  </a:lnTo>
                  <a:lnTo>
                    <a:pt x="185763" y="475571"/>
                  </a:lnTo>
                  <a:lnTo>
                    <a:pt x="231817" y="461527"/>
                  </a:lnTo>
                  <a:lnTo>
                    <a:pt x="273659" y="434651"/>
                  </a:lnTo>
                  <a:lnTo>
                    <a:pt x="334220" y="376281"/>
                  </a:lnTo>
                  <a:lnTo>
                    <a:pt x="362820" y="334538"/>
                  </a:lnTo>
                  <a:lnTo>
                    <a:pt x="380081" y="286908"/>
                  </a:lnTo>
                  <a:lnTo>
                    <a:pt x="387521" y="232439"/>
                  </a:lnTo>
                  <a:lnTo>
                    <a:pt x="393502" y="190617"/>
                  </a:lnTo>
                  <a:lnTo>
                    <a:pt x="386229" y="134563"/>
                  </a:lnTo>
                  <a:lnTo>
                    <a:pt x="377795" y="107671"/>
                  </a:lnTo>
                  <a:lnTo>
                    <a:pt x="339511" y="56564"/>
                  </a:lnTo>
                  <a:lnTo>
                    <a:pt x="302427" y="27495"/>
                  </a:lnTo>
                  <a:lnTo>
                    <a:pt x="245271" y="5422"/>
                  </a:lnTo>
                  <a:lnTo>
                    <a:pt x="193557" y="0"/>
                  </a:lnTo>
                  <a:lnTo>
                    <a:pt x="136177" y="6351"/>
                  </a:lnTo>
                  <a:lnTo>
                    <a:pt x="124681" y="8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91191" y="3463875"/>
            <a:ext cx="6596073" cy="1273949"/>
            <a:chOff x="591191" y="3463875"/>
            <a:chExt cx="6596073" cy="1273949"/>
          </a:xfrm>
        </p:grpSpPr>
        <p:sp>
          <p:nvSpPr>
            <p:cNvPr id="58" name="Freeform 57"/>
            <p:cNvSpPr/>
            <p:nvPr/>
          </p:nvSpPr>
          <p:spPr>
            <a:xfrm>
              <a:off x="591191" y="3499449"/>
              <a:ext cx="282675" cy="466788"/>
            </a:xfrm>
            <a:custGeom>
              <a:avLst/>
              <a:gdLst/>
              <a:ahLst/>
              <a:cxnLst/>
              <a:rect l="0" t="0" r="0" b="0"/>
              <a:pathLst>
                <a:path w="282675" h="466788">
                  <a:moveTo>
                    <a:pt x="208974" y="48654"/>
                  </a:moveTo>
                  <a:lnTo>
                    <a:pt x="203385" y="31887"/>
                  </a:lnTo>
                  <a:lnTo>
                    <a:pt x="191282" y="17415"/>
                  </a:lnTo>
                  <a:lnTo>
                    <a:pt x="183142" y="10281"/>
                  </a:lnTo>
                  <a:lnTo>
                    <a:pt x="161618" y="2354"/>
                  </a:lnTo>
                  <a:lnTo>
                    <a:pt x="136455" y="0"/>
                  </a:lnTo>
                  <a:lnTo>
                    <a:pt x="97150" y="6422"/>
                  </a:lnTo>
                  <a:lnTo>
                    <a:pt x="73877" y="16627"/>
                  </a:lnTo>
                  <a:lnTo>
                    <a:pt x="46633" y="41114"/>
                  </a:lnTo>
                  <a:lnTo>
                    <a:pt x="29332" y="76186"/>
                  </a:lnTo>
                  <a:lnTo>
                    <a:pt x="13006" y="128789"/>
                  </a:lnTo>
                  <a:lnTo>
                    <a:pt x="558" y="190575"/>
                  </a:lnTo>
                  <a:lnTo>
                    <a:pt x="0" y="246660"/>
                  </a:lnTo>
                  <a:lnTo>
                    <a:pt x="9941" y="309732"/>
                  </a:lnTo>
                  <a:lnTo>
                    <a:pt x="22880" y="350228"/>
                  </a:lnTo>
                  <a:lnTo>
                    <a:pt x="48213" y="395353"/>
                  </a:lnTo>
                  <a:lnTo>
                    <a:pt x="84152" y="429657"/>
                  </a:lnTo>
                  <a:lnTo>
                    <a:pt x="125047" y="455843"/>
                  </a:lnTo>
                  <a:lnTo>
                    <a:pt x="148276" y="463594"/>
                  </a:lnTo>
                  <a:lnTo>
                    <a:pt x="193069" y="466787"/>
                  </a:lnTo>
                  <a:lnTo>
                    <a:pt x="234157" y="459675"/>
                  </a:lnTo>
                  <a:lnTo>
                    <a:pt x="282674" y="438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7646" y="3484932"/>
              <a:ext cx="187318" cy="389556"/>
            </a:xfrm>
            <a:custGeom>
              <a:avLst/>
              <a:gdLst/>
              <a:ahLst/>
              <a:cxnLst/>
              <a:rect l="0" t="0" r="0" b="0"/>
              <a:pathLst>
                <a:path w="187318" h="389556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330" y="122570"/>
                  </a:lnTo>
                  <a:lnTo>
                    <a:pt x="13526" y="184609"/>
                  </a:lnTo>
                  <a:lnTo>
                    <a:pt x="26213" y="246299"/>
                  </a:lnTo>
                  <a:lnTo>
                    <a:pt x="39984" y="304759"/>
                  </a:lnTo>
                  <a:lnTo>
                    <a:pt x="48380" y="361366"/>
                  </a:lnTo>
                  <a:lnTo>
                    <a:pt x="46729" y="368423"/>
                  </a:lnTo>
                  <a:lnTo>
                    <a:pt x="43289" y="370787"/>
                  </a:lnTo>
                  <a:lnTo>
                    <a:pt x="38656" y="370024"/>
                  </a:lnTo>
                  <a:lnTo>
                    <a:pt x="36737" y="366006"/>
                  </a:lnTo>
                  <a:lnTo>
                    <a:pt x="39626" y="342413"/>
                  </a:lnTo>
                  <a:lnTo>
                    <a:pt x="54380" y="285225"/>
                  </a:lnTo>
                  <a:lnTo>
                    <a:pt x="70200" y="258556"/>
                  </a:lnTo>
                  <a:lnTo>
                    <a:pt x="78823" y="253090"/>
                  </a:lnTo>
                  <a:lnTo>
                    <a:pt x="100883" y="247015"/>
                  </a:lnTo>
                  <a:lnTo>
                    <a:pt x="123166" y="250555"/>
                  </a:lnTo>
                  <a:lnTo>
                    <a:pt x="134021" y="254774"/>
                  </a:lnTo>
                  <a:lnTo>
                    <a:pt x="149202" y="268821"/>
                  </a:lnTo>
                  <a:lnTo>
                    <a:pt x="168480" y="306435"/>
                  </a:lnTo>
                  <a:lnTo>
                    <a:pt x="184028" y="363329"/>
                  </a:lnTo>
                  <a:lnTo>
                    <a:pt x="18731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51648" y="3681792"/>
              <a:ext cx="112617" cy="224281"/>
            </a:xfrm>
            <a:custGeom>
              <a:avLst/>
              <a:gdLst/>
              <a:ahLst/>
              <a:cxnLst/>
              <a:rect l="0" t="0" r="0" b="0"/>
              <a:pathLst>
                <a:path w="112617" h="224281">
                  <a:moveTo>
                    <a:pt x="17015" y="108467"/>
                  </a:moveTo>
                  <a:lnTo>
                    <a:pt x="60977" y="88223"/>
                  </a:lnTo>
                  <a:lnTo>
                    <a:pt x="91262" y="69063"/>
                  </a:lnTo>
                  <a:lnTo>
                    <a:pt x="105776" y="52350"/>
                  </a:lnTo>
                  <a:lnTo>
                    <a:pt x="111284" y="42979"/>
                  </a:lnTo>
                  <a:lnTo>
                    <a:pt x="112616" y="34393"/>
                  </a:lnTo>
                  <a:lnTo>
                    <a:pt x="111165" y="26329"/>
                  </a:lnTo>
                  <a:lnTo>
                    <a:pt x="107857" y="18613"/>
                  </a:lnTo>
                  <a:lnTo>
                    <a:pt x="94824" y="6920"/>
                  </a:lnTo>
                  <a:lnTo>
                    <a:pt x="86435" y="2165"/>
                  </a:lnTo>
                  <a:lnTo>
                    <a:pt x="67755" y="0"/>
                  </a:lnTo>
                  <a:lnTo>
                    <a:pt x="57861" y="1061"/>
                  </a:lnTo>
                  <a:lnTo>
                    <a:pt x="40628" y="11598"/>
                  </a:lnTo>
                  <a:lnTo>
                    <a:pt x="17772" y="40380"/>
                  </a:lnTo>
                  <a:lnTo>
                    <a:pt x="5653" y="65338"/>
                  </a:lnTo>
                  <a:lnTo>
                    <a:pt x="0" y="104527"/>
                  </a:lnTo>
                  <a:lnTo>
                    <a:pt x="10990" y="160590"/>
                  </a:lnTo>
                  <a:lnTo>
                    <a:pt x="36007" y="207445"/>
                  </a:lnTo>
                  <a:lnTo>
                    <a:pt x="48600" y="224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18337" y="3684974"/>
              <a:ext cx="103011" cy="210571"/>
            </a:xfrm>
            <a:custGeom>
              <a:avLst/>
              <a:gdLst/>
              <a:ahLst/>
              <a:cxnLst/>
              <a:rect l="0" t="0" r="0" b="0"/>
              <a:pathLst>
                <a:path w="103011" h="210571">
                  <a:moveTo>
                    <a:pt x="103010" y="0"/>
                  </a:moveTo>
                  <a:lnTo>
                    <a:pt x="80653" y="0"/>
                  </a:lnTo>
                  <a:lnTo>
                    <a:pt x="63438" y="6239"/>
                  </a:lnTo>
                  <a:lnTo>
                    <a:pt x="33322" y="29308"/>
                  </a:lnTo>
                  <a:lnTo>
                    <a:pt x="17501" y="55087"/>
                  </a:lnTo>
                  <a:lnTo>
                    <a:pt x="2844" y="97579"/>
                  </a:lnTo>
                  <a:lnTo>
                    <a:pt x="0" y="127206"/>
                  </a:lnTo>
                  <a:lnTo>
                    <a:pt x="4975" y="150513"/>
                  </a:lnTo>
                  <a:lnTo>
                    <a:pt x="20930" y="176787"/>
                  </a:lnTo>
                  <a:lnTo>
                    <a:pt x="34944" y="190876"/>
                  </a:lnTo>
                  <a:lnTo>
                    <a:pt x="66298" y="206333"/>
                  </a:lnTo>
                  <a:lnTo>
                    <a:pt x="8195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84518" y="3537575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14654" y="207612"/>
                  </a:lnTo>
                  <a:lnTo>
                    <a:pt x="20962" y="270123"/>
                  </a:lnTo>
                  <a:lnTo>
                    <a:pt x="29140" y="32198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23706" y="3611274"/>
              <a:ext cx="76626" cy="263214"/>
            </a:xfrm>
            <a:custGeom>
              <a:avLst/>
              <a:gdLst/>
              <a:ahLst/>
              <a:cxnLst/>
              <a:rect l="0" t="0" r="0" b="0"/>
              <a:pathLst>
                <a:path w="76626" h="263214">
                  <a:moveTo>
                    <a:pt x="76625" y="0"/>
                  </a:moveTo>
                  <a:lnTo>
                    <a:pt x="27127" y="58563"/>
                  </a:lnTo>
                  <a:lnTo>
                    <a:pt x="3802" y="106065"/>
                  </a:lnTo>
                  <a:lnTo>
                    <a:pt x="0" y="116334"/>
                  </a:lnTo>
                  <a:lnTo>
                    <a:pt x="239" y="153142"/>
                  </a:lnTo>
                  <a:lnTo>
                    <a:pt x="13308" y="188095"/>
                  </a:lnTo>
                  <a:lnTo>
                    <a:pt x="63108" y="249236"/>
                  </a:lnTo>
                  <a:lnTo>
                    <a:pt x="7662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07555" y="3737616"/>
              <a:ext cx="19161" cy="157929"/>
            </a:xfrm>
            <a:custGeom>
              <a:avLst/>
              <a:gdLst/>
              <a:ahLst/>
              <a:cxnLst/>
              <a:rect l="0" t="0" r="0" b="0"/>
              <a:pathLst>
                <a:path w="19161" h="157929">
                  <a:moveTo>
                    <a:pt x="19160" y="0"/>
                  </a:moveTo>
                  <a:lnTo>
                    <a:pt x="4505" y="53028"/>
                  </a:lnTo>
                  <a:lnTo>
                    <a:pt x="0" y="89931"/>
                  </a:lnTo>
                  <a:lnTo>
                    <a:pt x="6686" y="140525"/>
                  </a:lnTo>
                  <a:lnTo>
                    <a:pt x="863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37243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63642" y="3527046"/>
              <a:ext cx="21001" cy="357970"/>
            </a:xfrm>
            <a:custGeom>
              <a:avLst/>
              <a:gdLst/>
              <a:ahLst/>
              <a:cxnLst/>
              <a:rect l="0" t="0" r="0" b="0"/>
              <a:pathLst>
                <a:path w="21001" h="357970">
                  <a:moveTo>
                    <a:pt x="10472" y="0"/>
                  </a:moveTo>
                  <a:lnTo>
                    <a:pt x="2138" y="48931"/>
                  </a:lnTo>
                  <a:lnTo>
                    <a:pt x="594" y="99896"/>
                  </a:lnTo>
                  <a:lnTo>
                    <a:pt x="136" y="159451"/>
                  </a:lnTo>
                  <a:lnTo>
                    <a:pt x="0" y="221550"/>
                  </a:lnTo>
                  <a:lnTo>
                    <a:pt x="3080" y="278164"/>
                  </a:lnTo>
                  <a:lnTo>
                    <a:pt x="14601" y="333626"/>
                  </a:lnTo>
                  <a:lnTo>
                    <a:pt x="2100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58300" y="3684974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58818" y="17958"/>
                  </a:lnTo>
                  <a:lnTo>
                    <a:pt x="104768" y="28547"/>
                  </a:lnTo>
                  <a:lnTo>
                    <a:pt x="49031" y="365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02692" y="3527046"/>
              <a:ext cx="169606" cy="375709"/>
            </a:xfrm>
            <a:custGeom>
              <a:avLst/>
              <a:gdLst/>
              <a:ahLst/>
              <a:cxnLst/>
              <a:rect l="0" t="0" r="0" b="0"/>
              <a:pathLst>
                <a:path w="169606" h="375709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51117"/>
                  </a:lnTo>
                  <a:lnTo>
                    <a:pt x="10860" y="205433"/>
                  </a:lnTo>
                  <a:lnTo>
                    <a:pt x="17281" y="265707"/>
                  </a:lnTo>
                  <a:lnTo>
                    <a:pt x="18393" y="314124"/>
                  </a:lnTo>
                  <a:lnTo>
                    <a:pt x="16210" y="322890"/>
                  </a:lnTo>
                  <a:lnTo>
                    <a:pt x="12415" y="326394"/>
                  </a:lnTo>
                  <a:lnTo>
                    <a:pt x="7544" y="326391"/>
                  </a:lnTo>
                  <a:lnTo>
                    <a:pt x="4298" y="321709"/>
                  </a:lnTo>
                  <a:lnTo>
                    <a:pt x="691" y="304029"/>
                  </a:lnTo>
                  <a:lnTo>
                    <a:pt x="6780" y="262956"/>
                  </a:lnTo>
                  <a:lnTo>
                    <a:pt x="22368" y="221048"/>
                  </a:lnTo>
                  <a:lnTo>
                    <a:pt x="28218" y="210537"/>
                  </a:lnTo>
                  <a:lnTo>
                    <a:pt x="44077" y="195738"/>
                  </a:lnTo>
                  <a:lnTo>
                    <a:pt x="53220" y="190153"/>
                  </a:lnTo>
                  <a:lnTo>
                    <a:pt x="72736" y="187068"/>
                  </a:lnTo>
                  <a:lnTo>
                    <a:pt x="82854" y="187883"/>
                  </a:lnTo>
                  <a:lnTo>
                    <a:pt x="100335" y="195028"/>
                  </a:lnTo>
                  <a:lnTo>
                    <a:pt x="130622" y="218679"/>
                  </a:lnTo>
                  <a:lnTo>
                    <a:pt x="157964" y="261521"/>
                  </a:lnTo>
                  <a:lnTo>
                    <a:pt x="167643" y="283518"/>
                  </a:lnTo>
                  <a:lnTo>
                    <a:pt x="169605" y="304993"/>
                  </a:lnTo>
                  <a:lnTo>
                    <a:pt x="165407" y="326235"/>
                  </a:lnTo>
                  <a:lnTo>
                    <a:pt x="155743" y="347375"/>
                  </a:lnTo>
                  <a:lnTo>
                    <a:pt x="140529" y="362229"/>
                  </a:lnTo>
                  <a:lnTo>
                    <a:pt x="120899" y="371561"/>
                  </a:lnTo>
                  <a:lnTo>
                    <a:pt x="96577" y="375708"/>
                  </a:lnTo>
                  <a:lnTo>
                    <a:pt x="76409" y="371312"/>
                  </a:lnTo>
                  <a:lnTo>
                    <a:pt x="3991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42653" y="3716559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25193" y="61111"/>
                  </a:lnTo>
                  <a:lnTo>
                    <a:pt x="41544" y="101759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21595" y="3706031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22205" y="55044"/>
                  </a:lnTo>
                  <a:lnTo>
                    <a:pt x="102735" y="106452"/>
                  </a:lnTo>
                  <a:lnTo>
                    <a:pt x="76705" y="167256"/>
                  </a:lnTo>
                  <a:lnTo>
                    <a:pt x="56003" y="218274"/>
                  </a:lnTo>
                  <a:lnTo>
                    <a:pt x="36452" y="278338"/>
                  </a:lnTo>
                  <a:lnTo>
                    <a:pt x="17727" y="336131"/>
                  </a:lnTo>
                  <a:lnTo>
                    <a:pt x="10608" y="3482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22748" y="3692935"/>
              <a:ext cx="170522" cy="395823"/>
            </a:xfrm>
            <a:custGeom>
              <a:avLst/>
              <a:gdLst/>
              <a:ahLst/>
              <a:cxnLst/>
              <a:rect l="0" t="0" r="0" b="0"/>
              <a:pathLst>
                <a:path w="170522" h="395823">
                  <a:moveTo>
                    <a:pt x="30516" y="149966"/>
                  </a:moveTo>
                  <a:lnTo>
                    <a:pt x="30516" y="208583"/>
                  </a:lnTo>
                  <a:lnTo>
                    <a:pt x="31686" y="263927"/>
                  </a:lnTo>
                  <a:lnTo>
                    <a:pt x="37752" y="312934"/>
                  </a:lnTo>
                  <a:lnTo>
                    <a:pt x="43514" y="375656"/>
                  </a:lnTo>
                  <a:lnTo>
                    <a:pt x="46200" y="388164"/>
                  </a:lnTo>
                  <a:lnTo>
                    <a:pt x="45651" y="394162"/>
                  </a:lnTo>
                  <a:lnTo>
                    <a:pt x="42946" y="395822"/>
                  </a:lnTo>
                  <a:lnTo>
                    <a:pt x="38803" y="394589"/>
                  </a:lnTo>
                  <a:lnTo>
                    <a:pt x="34199" y="377620"/>
                  </a:lnTo>
                  <a:lnTo>
                    <a:pt x="23765" y="316946"/>
                  </a:lnTo>
                  <a:lnTo>
                    <a:pt x="17614" y="256692"/>
                  </a:lnTo>
                  <a:lnTo>
                    <a:pt x="11070" y="199384"/>
                  </a:lnTo>
                  <a:lnTo>
                    <a:pt x="2541" y="141834"/>
                  </a:lnTo>
                  <a:lnTo>
                    <a:pt x="0" y="92444"/>
                  </a:lnTo>
                  <a:lnTo>
                    <a:pt x="1587" y="44275"/>
                  </a:lnTo>
                  <a:lnTo>
                    <a:pt x="10250" y="22664"/>
                  </a:lnTo>
                  <a:lnTo>
                    <a:pt x="25018" y="8380"/>
                  </a:lnTo>
                  <a:lnTo>
                    <a:pt x="33870" y="2933"/>
                  </a:lnTo>
                  <a:lnTo>
                    <a:pt x="56183" y="0"/>
                  </a:lnTo>
                  <a:lnTo>
                    <a:pt x="79358" y="3766"/>
                  </a:lnTo>
                  <a:lnTo>
                    <a:pt x="126390" y="31726"/>
                  </a:lnTo>
                  <a:lnTo>
                    <a:pt x="151600" y="57610"/>
                  </a:lnTo>
                  <a:lnTo>
                    <a:pt x="168298" y="87507"/>
                  </a:lnTo>
                  <a:lnTo>
                    <a:pt x="170521" y="108168"/>
                  </a:lnTo>
                  <a:lnTo>
                    <a:pt x="166440" y="127880"/>
                  </a:lnTo>
                  <a:lnTo>
                    <a:pt x="156827" y="144440"/>
                  </a:lnTo>
                  <a:lnTo>
                    <a:pt x="132672" y="166916"/>
                  </a:lnTo>
                  <a:lnTo>
                    <a:pt x="122017" y="170624"/>
                  </a:lnTo>
                  <a:lnTo>
                    <a:pt x="72630" y="171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66029" y="3484932"/>
              <a:ext cx="18863" cy="379027"/>
            </a:xfrm>
            <a:custGeom>
              <a:avLst/>
              <a:gdLst/>
              <a:ahLst/>
              <a:cxnLst/>
              <a:rect l="0" t="0" r="0" b="0"/>
              <a:pathLst>
                <a:path w="18863" h="379027">
                  <a:moveTo>
                    <a:pt x="8333" y="0"/>
                  </a:moveTo>
                  <a:lnTo>
                    <a:pt x="0" y="54145"/>
                  </a:lnTo>
                  <a:lnTo>
                    <a:pt x="3828" y="109092"/>
                  </a:lnTo>
                  <a:lnTo>
                    <a:pt x="7443" y="166175"/>
                  </a:lnTo>
                  <a:lnTo>
                    <a:pt x="9240" y="216653"/>
                  </a:lnTo>
                  <a:lnTo>
                    <a:pt x="15491" y="274374"/>
                  </a:lnTo>
                  <a:lnTo>
                    <a:pt x="17863" y="326701"/>
                  </a:lnTo>
                  <a:lnTo>
                    <a:pt x="1886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60785" y="3663917"/>
              <a:ext cx="129654" cy="189937"/>
            </a:xfrm>
            <a:custGeom>
              <a:avLst/>
              <a:gdLst/>
              <a:ahLst/>
              <a:cxnLst/>
              <a:rect l="0" t="0" r="0" b="0"/>
              <a:pathLst>
                <a:path w="129654" h="189937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8" y="130196"/>
                  </a:lnTo>
                  <a:lnTo>
                    <a:pt x="28182" y="160889"/>
                  </a:lnTo>
                  <a:lnTo>
                    <a:pt x="47620" y="184801"/>
                  </a:lnTo>
                  <a:lnTo>
                    <a:pt x="55582" y="188711"/>
                  </a:lnTo>
                  <a:lnTo>
                    <a:pt x="73786" y="189936"/>
                  </a:lnTo>
                  <a:lnTo>
                    <a:pt x="90457" y="183462"/>
                  </a:lnTo>
                  <a:lnTo>
                    <a:pt x="105664" y="171615"/>
                  </a:lnTo>
                  <a:lnTo>
                    <a:pt x="120222" y="154652"/>
                  </a:lnTo>
                  <a:lnTo>
                    <a:pt x="128252" y="129176"/>
                  </a:lnTo>
                  <a:lnTo>
                    <a:pt x="129653" y="88187"/>
                  </a:lnTo>
                  <a:lnTo>
                    <a:pt x="124147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37575" y="3682940"/>
              <a:ext cx="171961" cy="354971"/>
            </a:xfrm>
            <a:custGeom>
              <a:avLst/>
              <a:gdLst/>
              <a:ahLst/>
              <a:cxnLst/>
              <a:rect l="0" t="0" r="0" b="0"/>
              <a:pathLst>
                <a:path w="171961" h="354971">
                  <a:moveTo>
                    <a:pt x="94756" y="75733"/>
                  </a:moveTo>
                  <a:lnTo>
                    <a:pt x="100345" y="58966"/>
                  </a:lnTo>
                  <a:lnTo>
                    <a:pt x="98232" y="26182"/>
                  </a:lnTo>
                  <a:lnTo>
                    <a:pt x="93564" y="16962"/>
                  </a:lnTo>
                  <a:lnTo>
                    <a:pt x="79018" y="3600"/>
                  </a:lnTo>
                  <a:lnTo>
                    <a:pt x="57736" y="0"/>
                  </a:lnTo>
                  <a:lnTo>
                    <a:pt x="35019" y="3469"/>
                  </a:lnTo>
                  <a:lnTo>
                    <a:pt x="17124" y="12811"/>
                  </a:lnTo>
                  <a:lnTo>
                    <a:pt x="11416" y="20917"/>
                  </a:lnTo>
                  <a:lnTo>
                    <a:pt x="5073" y="42401"/>
                  </a:lnTo>
                  <a:lnTo>
                    <a:pt x="7092" y="75216"/>
                  </a:lnTo>
                  <a:lnTo>
                    <a:pt x="11747" y="83577"/>
                  </a:lnTo>
                  <a:lnTo>
                    <a:pt x="26278" y="95987"/>
                  </a:lnTo>
                  <a:lnTo>
                    <a:pt x="35066" y="98595"/>
                  </a:lnTo>
                  <a:lnTo>
                    <a:pt x="54189" y="98372"/>
                  </a:lnTo>
                  <a:lnTo>
                    <a:pt x="71267" y="91254"/>
                  </a:lnTo>
                  <a:lnTo>
                    <a:pt x="79097" y="86080"/>
                  </a:lnTo>
                  <a:lnTo>
                    <a:pt x="86656" y="84971"/>
                  </a:lnTo>
                  <a:lnTo>
                    <a:pt x="94035" y="86571"/>
                  </a:lnTo>
                  <a:lnTo>
                    <a:pt x="101295" y="89977"/>
                  </a:lnTo>
                  <a:lnTo>
                    <a:pt x="112480" y="103121"/>
                  </a:lnTo>
                  <a:lnTo>
                    <a:pt x="136578" y="160517"/>
                  </a:lnTo>
                  <a:lnTo>
                    <a:pt x="157902" y="223181"/>
                  </a:lnTo>
                  <a:lnTo>
                    <a:pt x="171960" y="276434"/>
                  </a:lnTo>
                  <a:lnTo>
                    <a:pt x="171314" y="314965"/>
                  </a:lnTo>
                  <a:lnTo>
                    <a:pt x="163487" y="334527"/>
                  </a:lnTo>
                  <a:lnTo>
                    <a:pt x="158124" y="343019"/>
                  </a:lnTo>
                  <a:lnTo>
                    <a:pt x="148700" y="348680"/>
                  </a:lnTo>
                  <a:lnTo>
                    <a:pt x="122631" y="354970"/>
                  </a:lnTo>
                  <a:lnTo>
                    <a:pt x="65470" y="351773"/>
                  </a:lnTo>
                  <a:lnTo>
                    <a:pt x="14665" y="349928"/>
                  </a:lnTo>
                  <a:lnTo>
                    <a:pt x="0" y="349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40515" y="3678434"/>
              <a:ext cx="190904" cy="396095"/>
            </a:xfrm>
            <a:custGeom>
              <a:avLst/>
              <a:gdLst/>
              <a:ahLst/>
              <a:cxnLst/>
              <a:rect l="0" t="0" r="0" b="0"/>
              <a:pathLst>
                <a:path w="190904" h="396095">
                  <a:moveTo>
                    <a:pt x="144500" y="48654"/>
                  </a:moveTo>
                  <a:lnTo>
                    <a:pt x="115192" y="10280"/>
                  </a:lnTo>
                  <a:lnTo>
                    <a:pt x="95600" y="2353"/>
                  </a:lnTo>
                  <a:lnTo>
                    <a:pt x="72464" y="0"/>
                  </a:lnTo>
                  <a:lnTo>
                    <a:pt x="50483" y="2853"/>
                  </a:lnTo>
                  <a:lnTo>
                    <a:pt x="32135" y="11140"/>
                  </a:lnTo>
                  <a:lnTo>
                    <a:pt x="23967" y="16626"/>
                  </a:lnTo>
                  <a:lnTo>
                    <a:pt x="11771" y="32079"/>
                  </a:lnTo>
                  <a:lnTo>
                    <a:pt x="3621" y="51816"/>
                  </a:lnTo>
                  <a:lnTo>
                    <a:pt x="0" y="76186"/>
                  </a:lnTo>
                  <a:lnTo>
                    <a:pt x="4628" y="96375"/>
                  </a:lnTo>
                  <a:lnTo>
                    <a:pt x="9139" y="105034"/>
                  </a:lnTo>
                  <a:lnTo>
                    <a:pt x="23508" y="117776"/>
                  </a:lnTo>
                  <a:lnTo>
                    <a:pt x="32253" y="122811"/>
                  </a:lnTo>
                  <a:lnTo>
                    <a:pt x="51329" y="125286"/>
                  </a:lnTo>
                  <a:lnTo>
                    <a:pt x="61329" y="124309"/>
                  </a:lnTo>
                  <a:lnTo>
                    <a:pt x="78680" y="113863"/>
                  </a:lnTo>
                  <a:lnTo>
                    <a:pt x="108882" y="84152"/>
                  </a:lnTo>
                  <a:lnTo>
                    <a:pt x="114906" y="84017"/>
                  </a:lnTo>
                  <a:lnTo>
                    <a:pt x="120091" y="88607"/>
                  </a:lnTo>
                  <a:lnTo>
                    <a:pt x="140550" y="135154"/>
                  </a:lnTo>
                  <a:lnTo>
                    <a:pt x="154942" y="186666"/>
                  </a:lnTo>
                  <a:lnTo>
                    <a:pt x="172565" y="247459"/>
                  </a:lnTo>
                  <a:lnTo>
                    <a:pt x="190122" y="301175"/>
                  </a:lnTo>
                  <a:lnTo>
                    <a:pt x="190903" y="322322"/>
                  </a:lnTo>
                  <a:lnTo>
                    <a:pt x="186181" y="343419"/>
                  </a:lnTo>
                  <a:lnTo>
                    <a:pt x="176283" y="364494"/>
                  </a:lnTo>
                  <a:lnTo>
                    <a:pt x="160966" y="379320"/>
                  </a:lnTo>
                  <a:lnTo>
                    <a:pt x="141290" y="388639"/>
                  </a:lnTo>
                  <a:lnTo>
                    <a:pt x="91858" y="396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69243" y="3706031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48186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54300" y="3691797"/>
              <a:ext cx="114986" cy="140577"/>
            </a:xfrm>
            <a:custGeom>
              <a:avLst/>
              <a:gdLst/>
              <a:ahLst/>
              <a:cxnLst/>
              <a:rect l="0" t="0" r="0" b="0"/>
              <a:pathLst>
                <a:path w="114986" h="140577">
                  <a:moveTo>
                    <a:pt x="9700" y="66876"/>
                  </a:moveTo>
                  <a:lnTo>
                    <a:pt x="18765" y="125493"/>
                  </a:lnTo>
                  <a:lnTo>
                    <a:pt x="16913" y="130521"/>
                  </a:lnTo>
                  <a:lnTo>
                    <a:pt x="13338" y="130363"/>
                  </a:lnTo>
                  <a:lnTo>
                    <a:pt x="8616" y="126748"/>
                  </a:lnTo>
                  <a:lnTo>
                    <a:pt x="3369" y="107134"/>
                  </a:lnTo>
                  <a:lnTo>
                    <a:pt x="0" y="52472"/>
                  </a:lnTo>
                  <a:lnTo>
                    <a:pt x="5006" y="16205"/>
                  </a:lnTo>
                  <a:lnTo>
                    <a:pt x="11250" y="8529"/>
                  </a:lnTo>
                  <a:lnTo>
                    <a:pt x="30666" y="0"/>
                  </a:lnTo>
                  <a:lnTo>
                    <a:pt x="40055" y="65"/>
                  </a:lnTo>
                  <a:lnTo>
                    <a:pt x="56726" y="6377"/>
                  </a:lnTo>
                  <a:lnTo>
                    <a:pt x="79265" y="28673"/>
                  </a:lnTo>
                  <a:lnTo>
                    <a:pt x="103450" y="77920"/>
                  </a:lnTo>
                  <a:lnTo>
                    <a:pt x="111567" y="109143"/>
                  </a:lnTo>
                  <a:lnTo>
                    <a:pt x="114985" y="140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42874" y="3720548"/>
              <a:ext cx="163687" cy="364510"/>
            </a:xfrm>
            <a:custGeom>
              <a:avLst/>
              <a:gdLst/>
              <a:ahLst/>
              <a:cxnLst/>
              <a:rect l="0" t="0" r="0" b="0"/>
              <a:pathLst>
                <a:path w="163687" h="364510">
                  <a:moveTo>
                    <a:pt x="115924" y="48654"/>
                  </a:moveTo>
                  <a:lnTo>
                    <a:pt x="106348" y="24607"/>
                  </a:lnTo>
                  <a:lnTo>
                    <a:pt x="95680" y="10280"/>
                  </a:lnTo>
                  <a:lnTo>
                    <a:pt x="76901" y="2353"/>
                  </a:lnTo>
                  <a:lnTo>
                    <a:pt x="54126" y="0"/>
                  </a:lnTo>
                  <a:lnTo>
                    <a:pt x="32306" y="2853"/>
                  </a:lnTo>
                  <a:lnTo>
                    <a:pt x="22744" y="8761"/>
                  </a:lnTo>
                  <a:lnTo>
                    <a:pt x="5880" y="27804"/>
                  </a:lnTo>
                  <a:lnTo>
                    <a:pt x="1617" y="38264"/>
                  </a:lnTo>
                  <a:lnTo>
                    <a:pt x="0" y="59244"/>
                  </a:lnTo>
                  <a:lnTo>
                    <a:pt x="5667" y="90786"/>
                  </a:lnTo>
                  <a:lnTo>
                    <a:pt x="10834" y="98969"/>
                  </a:lnTo>
                  <a:lnTo>
                    <a:pt x="25933" y="111180"/>
                  </a:lnTo>
                  <a:lnTo>
                    <a:pt x="44342" y="114268"/>
                  </a:lnTo>
                  <a:lnTo>
                    <a:pt x="54165" y="113454"/>
                  </a:lnTo>
                  <a:lnTo>
                    <a:pt x="61883" y="109401"/>
                  </a:lnTo>
                  <a:lnTo>
                    <a:pt x="92328" y="73594"/>
                  </a:lnTo>
                  <a:lnTo>
                    <a:pt x="99588" y="53109"/>
                  </a:lnTo>
                  <a:lnTo>
                    <a:pt x="101523" y="41096"/>
                  </a:lnTo>
                  <a:lnTo>
                    <a:pt x="105154" y="35426"/>
                  </a:lnTo>
                  <a:lnTo>
                    <a:pt x="109913" y="33986"/>
                  </a:lnTo>
                  <a:lnTo>
                    <a:pt x="115427" y="35366"/>
                  </a:lnTo>
                  <a:lnTo>
                    <a:pt x="120272" y="39795"/>
                  </a:lnTo>
                  <a:lnTo>
                    <a:pt x="136453" y="72120"/>
                  </a:lnTo>
                  <a:lnTo>
                    <a:pt x="150914" y="123479"/>
                  </a:lnTo>
                  <a:lnTo>
                    <a:pt x="157800" y="182714"/>
                  </a:lnTo>
                  <a:lnTo>
                    <a:pt x="163686" y="231225"/>
                  </a:lnTo>
                  <a:lnTo>
                    <a:pt x="161328" y="261208"/>
                  </a:lnTo>
                  <a:lnTo>
                    <a:pt x="153261" y="283892"/>
                  </a:lnTo>
                  <a:lnTo>
                    <a:pt x="147834" y="293217"/>
                  </a:lnTo>
                  <a:lnTo>
                    <a:pt x="132446" y="306697"/>
                  </a:lnTo>
                  <a:lnTo>
                    <a:pt x="73412" y="343922"/>
                  </a:lnTo>
                  <a:lnTo>
                    <a:pt x="42224" y="364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79592" y="3684974"/>
              <a:ext cx="26648" cy="178985"/>
            </a:xfrm>
            <a:custGeom>
              <a:avLst/>
              <a:gdLst/>
              <a:ahLst/>
              <a:cxnLst/>
              <a:rect l="0" t="0" r="0" b="0"/>
              <a:pathLst>
                <a:path w="26648" h="17898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20154" y="156078"/>
                  </a:lnTo>
                  <a:lnTo>
                    <a:pt x="2664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85181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22052" y="3516518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19" y="215904"/>
                  </a:lnTo>
                  <a:lnTo>
                    <a:pt x="8333" y="255434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37823" y="362180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892" y="5589"/>
                  </a:lnTo>
                  <a:lnTo>
                    <a:pt x="54980" y="24450"/>
                  </a:lnTo>
                  <a:lnTo>
                    <a:pt x="24870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13503" y="3463875"/>
              <a:ext cx="201873" cy="348341"/>
            </a:xfrm>
            <a:custGeom>
              <a:avLst/>
              <a:gdLst/>
              <a:ahLst/>
              <a:cxnLst/>
              <a:rect l="0" t="0" r="0" b="0"/>
              <a:pathLst>
                <a:path w="201873" h="348341">
                  <a:moveTo>
                    <a:pt x="29688" y="0"/>
                  </a:moveTo>
                  <a:lnTo>
                    <a:pt x="22453" y="27556"/>
                  </a:lnTo>
                  <a:lnTo>
                    <a:pt x="19810" y="83779"/>
                  </a:lnTo>
                  <a:lnTo>
                    <a:pt x="19288" y="140291"/>
                  </a:lnTo>
                  <a:lnTo>
                    <a:pt x="19186" y="196515"/>
                  </a:lnTo>
                  <a:lnTo>
                    <a:pt x="19165" y="252681"/>
                  </a:lnTo>
                  <a:lnTo>
                    <a:pt x="13572" y="303246"/>
                  </a:lnTo>
                  <a:lnTo>
                    <a:pt x="10755" y="307449"/>
                  </a:lnTo>
                  <a:lnTo>
                    <a:pt x="7708" y="306742"/>
                  </a:lnTo>
                  <a:lnTo>
                    <a:pt x="4506" y="302760"/>
                  </a:lnTo>
                  <a:lnTo>
                    <a:pt x="0" y="274801"/>
                  </a:lnTo>
                  <a:lnTo>
                    <a:pt x="4254" y="242470"/>
                  </a:lnTo>
                  <a:lnTo>
                    <a:pt x="18513" y="210663"/>
                  </a:lnTo>
                  <a:lnTo>
                    <a:pt x="37555" y="184601"/>
                  </a:lnTo>
                  <a:lnTo>
                    <a:pt x="63605" y="167651"/>
                  </a:lnTo>
                  <a:lnTo>
                    <a:pt x="99139" y="160809"/>
                  </a:lnTo>
                  <a:lnTo>
                    <a:pt x="133714" y="164370"/>
                  </a:lnTo>
                  <a:lnTo>
                    <a:pt x="166186" y="178424"/>
                  </a:lnTo>
                  <a:lnTo>
                    <a:pt x="181211" y="193943"/>
                  </a:lnTo>
                  <a:lnTo>
                    <a:pt x="200389" y="232502"/>
                  </a:lnTo>
                  <a:lnTo>
                    <a:pt x="201872" y="253073"/>
                  </a:lnTo>
                  <a:lnTo>
                    <a:pt x="193292" y="294875"/>
                  </a:lnTo>
                  <a:lnTo>
                    <a:pt x="178119" y="320817"/>
                  </a:lnTo>
                  <a:lnTo>
                    <a:pt x="153217" y="343322"/>
                  </a:lnTo>
                  <a:lnTo>
                    <a:pt x="130603" y="348340"/>
                  </a:lnTo>
                  <a:lnTo>
                    <a:pt x="71174" y="339187"/>
                  </a:lnTo>
                  <a:lnTo>
                    <a:pt x="6127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70816" y="3653110"/>
              <a:ext cx="172459" cy="158207"/>
            </a:xfrm>
            <a:custGeom>
              <a:avLst/>
              <a:gdLst/>
              <a:ahLst/>
              <a:cxnLst/>
              <a:rect l="0" t="0" r="0" b="0"/>
              <a:pathLst>
                <a:path w="172459" h="158207">
                  <a:moveTo>
                    <a:pt x="109287" y="52921"/>
                  </a:moveTo>
                  <a:lnTo>
                    <a:pt x="109287" y="30564"/>
                  </a:lnTo>
                  <a:lnTo>
                    <a:pt x="103048" y="13349"/>
                  </a:lnTo>
                  <a:lnTo>
                    <a:pt x="98109" y="5482"/>
                  </a:lnTo>
                  <a:lnTo>
                    <a:pt x="91306" y="1408"/>
                  </a:lnTo>
                  <a:lnTo>
                    <a:pt x="74390" y="0"/>
                  </a:lnTo>
                  <a:lnTo>
                    <a:pt x="58293" y="6394"/>
                  </a:lnTo>
                  <a:lnTo>
                    <a:pt x="28894" y="29562"/>
                  </a:lnTo>
                  <a:lnTo>
                    <a:pt x="13198" y="55358"/>
                  </a:lnTo>
                  <a:lnTo>
                    <a:pt x="1137" y="85228"/>
                  </a:lnTo>
                  <a:lnTo>
                    <a:pt x="0" y="105884"/>
                  </a:lnTo>
                  <a:lnTo>
                    <a:pt x="1334" y="116306"/>
                  </a:lnTo>
                  <a:lnTo>
                    <a:pt x="5733" y="124423"/>
                  </a:lnTo>
                  <a:lnTo>
                    <a:pt x="19979" y="136562"/>
                  </a:lnTo>
                  <a:lnTo>
                    <a:pt x="28692" y="139098"/>
                  </a:lnTo>
                  <a:lnTo>
                    <a:pt x="47731" y="138795"/>
                  </a:lnTo>
                  <a:lnTo>
                    <a:pt x="64771" y="131641"/>
                  </a:lnTo>
                  <a:lnTo>
                    <a:pt x="94775" y="107985"/>
                  </a:lnTo>
                  <a:lnTo>
                    <a:pt x="110577" y="82104"/>
                  </a:lnTo>
                  <a:lnTo>
                    <a:pt x="122668" y="52209"/>
                  </a:lnTo>
                  <a:lnTo>
                    <a:pt x="125226" y="50106"/>
                  </a:lnTo>
                  <a:lnTo>
                    <a:pt x="126933" y="53384"/>
                  </a:lnTo>
                  <a:lnTo>
                    <a:pt x="132235" y="102548"/>
                  </a:lnTo>
                  <a:lnTo>
                    <a:pt x="147022" y="128196"/>
                  </a:lnTo>
                  <a:lnTo>
                    <a:pt x="172458" y="158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28869" y="3647799"/>
              <a:ext cx="82862" cy="163518"/>
            </a:xfrm>
            <a:custGeom>
              <a:avLst/>
              <a:gdLst/>
              <a:ahLst/>
              <a:cxnLst/>
              <a:rect l="0" t="0" r="0" b="0"/>
              <a:pathLst>
                <a:path w="82862" h="163518">
                  <a:moveTo>
                    <a:pt x="82861" y="5589"/>
                  </a:moveTo>
                  <a:lnTo>
                    <a:pt x="66093" y="0"/>
                  </a:lnTo>
                  <a:lnTo>
                    <a:pt x="48503" y="3495"/>
                  </a:lnTo>
                  <a:lnTo>
                    <a:pt x="30156" y="14017"/>
                  </a:lnTo>
                  <a:lnTo>
                    <a:pt x="14203" y="30392"/>
                  </a:lnTo>
                  <a:lnTo>
                    <a:pt x="5553" y="52487"/>
                  </a:lnTo>
                  <a:lnTo>
                    <a:pt x="0" y="104800"/>
                  </a:lnTo>
                  <a:lnTo>
                    <a:pt x="5480" y="126112"/>
                  </a:lnTo>
                  <a:lnTo>
                    <a:pt x="28062" y="158858"/>
                  </a:lnTo>
                  <a:lnTo>
                    <a:pt x="35800" y="162750"/>
                  </a:lnTo>
                  <a:lnTo>
                    <a:pt x="82861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17015" y="350598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54145"/>
                  </a:lnTo>
                  <a:lnTo>
                    <a:pt x="10963" y="114681"/>
                  </a:lnTo>
                  <a:lnTo>
                    <a:pt x="5068" y="165651"/>
                  </a:lnTo>
                  <a:lnTo>
                    <a:pt x="1502" y="217798"/>
                  </a:lnTo>
                  <a:lnTo>
                    <a:pt x="297" y="27707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55750" y="3579689"/>
              <a:ext cx="108665" cy="242156"/>
            </a:xfrm>
            <a:custGeom>
              <a:avLst/>
              <a:gdLst/>
              <a:ahLst/>
              <a:cxnLst/>
              <a:rect l="0" t="0" r="0" b="0"/>
              <a:pathLst>
                <a:path w="108665" h="242156">
                  <a:moveTo>
                    <a:pt x="87607" y="0"/>
                  </a:moveTo>
                  <a:lnTo>
                    <a:pt x="24274" y="63333"/>
                  </a:lnTo>
                  <a:lnTo>
                    <a:pt x="11496" y="78450"/>
                  </a:lnTo>
                  <a:lnTo>
                    <a:pt x="1917" y="96868"/>
                  </a:lnTo>
                  <a:lnTo>
                    <a:pt x="0" y="116752"/>
                  </a:lnTo>
                  <a:lnTo>
                    <a:pt x="4217" y="136117"/>
                  </a:lnTo>
                  <a:lnTo>
                    <a:pt x="25988" y="167614"/>
                  </a:lnTo>
                  <a:lnTo>
                    <a:pt x="40334" y="180950"/>
                  </a:lnTo>
                  <a:lnTo>
                    <a:pt x="66971" y="197374"/>
                  </a:lnTo>
                  <a:lnTo>
                    <a:pt x="10866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48684" y="3653388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59212" y="3505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53969" y="3637661"/>
              <a:ext cx="168457" cy="173656"/>
            </a:xfrm>
            <a:custGeom>
              <a:avLst/>
              <a:gdLst/>
              <a:ahLst/>
              <a:cxnLst/>
              <a:rect l="0" t="0" r="0" b="0"/>
              <a:pathLst>
                <a:path w="168457" h="173656">
                  <a:moveTo>
                    <a:pt x="0" y="47313"/>
                  </a:moveTo>
                  <a:lnTo>
                    <a:pt x="17958" y="103527"/>
                  </a:lnTo>
                  <a:lnTo>
                    <a:pt x="24749" y="132739"/>
                  </a:lnTo>
                  <a:lnTo>
                    <a:pt x="24688" y="140528"/>
                  </a:lnTo>
                  <a:lnTo>
                    <a:pt x="22308" y="143381"/>
                  </a:lnTo>
                  <a:lnTo>
                    <a:pt x="18381" y="142944"/>
                  </a:lnTo>
                  <a:lnTo>
                    <a:pt x="10899" y="129980"/>
                  </a:lnTo>
                  <a:lnTo>
                    <a:pt x="7266" y="119972"/>
                  </a:lnTo>
                  <a:lnTo>
                    <a:pt x="7742" y="83529"/>
                  </a:lnTo>
                  <a:lnTo>
                    <a:pt x="19553" y="31633"/>
                  </a:lnTo>
                  <a:lnTo>
                    <a:pt x="30527" y="12658"/>
                  </a:lnTo>
                  <a:lnTo>
                    <a:pt x="39069" y="6662"/>
                  </a:lnTo>
                  <a:lnTo>
                    <a:pt x="61037" y="0"/>
                  </a:lnTo>
                  <a:lnTo>
                    <a:pt x="94124" y="1838"/>
                  </a:lnTo>
                  <a:lnTo>
                    <a:pt x="115533" y="13064"/>
                  </a:lnTo>
                  <a:lnTo>
                    <a:pt x="134406" y="29751"/>
                  </a:lnTo>
                  <a:lnTo>
                    <a:pt x="146693" y="48866"/>
                  </a:lnTo>
                  <a:lnTo>
                    <a:pt x="162944" y="105375"/>
                  </a:lnTo>
                  <a:lnTo>
                    <a:pt x="167367" y="153451"/>
                  </a:lnTo>
                  <a:lnTo>
                    <a:pt x="168456" y="173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11565" y="4186650"/>
              <a:ext cx="249263" cy="551174"/>
            </a:xfrm>
            <a:custGeom>
              <a:avLst/>
              <a:gdLst/>
              <a:ahLst/>
              <a:cxnLst/>
              <a:rect l="0" t="0" r="0" b="0"/>
              <a:pathLst>
                <a:path w="249263" h="551174">
                  <a:moveTo>
                    <a:pt x="0" y="24749"/>
                  </a:moveTo>
                  <a:lnTo>
                    <a:pt x="54144" y="24749"/>
                  </a:lnTo>
                  <a:lnTo>
                    <a:pt x="109091" y="24749"/>
                  </a:lnTo>
                  <a:lnTo>
                    <a:pt x="165005" y="16343"/>
                  </a:lnTo>
                  <a:lnTo>
                    <a:pt x="221109" y="3418"/>
                  </a:lnTo>
                  <a:lnTo>
                    <a:pt x="235144" y="0"/>
                  </a:lnTo>
                  <a:lnTo>
                    <a:pt x="243330" y="3570"/>
                  </a:lnTo>
                  <a:lnTo>
                    <a:pt x="247618" y="11799"/>
                  </a:lnTo>
                  <a:lnTo>
                    <a:pt x="249262" y="35371"/>
                  </a:lnTo>
                  <a:lnTo>
                    <a:pt x="242441" y="74949"/>
                  </a:lnTo>
                  <a:lnTo>
                    <a:pt x="226122" y="113972"/>
                  </a:lnTo>
                  <a:lnTo>
                    <a:pt x="192759" y="173686"/>
                  </a:lnTo>
                  <a:lnTo>
                    <a:pt x="172130" y="225354"/>
                  </a:lnTo>
                  <a:lnTo>
                    <a:pt x="149857" y="283220"/>
                  </a:lnTo>
                  <a:lnTo>
                    <a:pt x="130175" y="339979"/>
                  </a:lnTo>
                  <a:lnTo>
                    <a:pt x="107653" y="402550"/>
                  </a:lnTo>
                  <a:lnTo>
                    <a:pt x="70951" y="464623"/>
                  </a:lnTo>
                  <a:lnTo>
                    <a:pt x="50366" y="505481"/>
                  </a:lnTo>
                  <a:lnTo>
                    <a:pt x="21056" y="551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29640" y="4011357"/>
              <a:ext cx="187294" cy="642240"/>
            </a:xfrm>
            <a:custGeom>
              <a:avLst/>
              <a:gdLst/>
              <a:ahLst/>
              <a:cxnLst/>
              <a:rect l="0" t="0" r="0" b="0"/>
              <a:pathLst>
                <a:path w="187294" h="642240">
                  <a:moveTo>
                    <a:pt x="187293" y="0"/>
                  </a:moveTo>
                  <a:lnTo>
                    <a:pt x="144631" y="54115"/>
                  </a:lnTo>
                  <a:lnTo>
                    <a:pt x="110011" y="113884"/>
                  </a:lnTo>
                  <a:lnTo>
                    <a:pt x="80568" y="177113"/>
                  </a:lnTo>
                  <a:lnTo>
                    <a:pt x="52890" y="239714"/>
                  </a:lnTo>
                  <a:lnTo>
                    <a:pt x="25964" y="302882"/>
                  </a:lnTo>
                  <a:lnTo>
                    <a:pt x="9022" y="358179"/>
                  </a:lnTo>
                  <a:lnTo>
                    <a:pt x="0" y="419751"/>
                  </a:lnTo>
                  <a:lnTo>
                    <a:pt x="6623" y="478664"/>
                  </a:lnTo>
                  <a:lnTo>
                    <a:pt x="28175" y="541799"/>
                  </a:lnTo>
                  <a:lnTo>
                    <a:pt x="61256" y="587923"/>
                  </a:lnTo>
                  <a:lnTo>
                    <a:pt x="73954" y="604060"/>
                  </a:lnTo>
                  <a:lnTo>
                    <a:pt x="92536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06404" y="425351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37661"/>
                  </a:lnTo>
                  <a:lnTo>
                    <a:pt x="7466" y="189747"/>
                  </a:lnTo>
                  <a:lnTo>
                    <a:pt x="2212" y="239105"/>
                  </a:lnTo>
                  <a:lnTo>
                    <a:pt x="437" y="2977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49249" y="4274570"/>
              <a:ext cx="212122" cy="309120"/>
            </a:xfrm>
            <a:custGeom>
              <a:avLst/>
              <a:gdLst/>
              <a:ahLst/>
              <a:cxnLst/>
              <a:rect l="0" t="0" r="0" b="0"/>
              <a:pathLst>
                <a:path w="212122" h="309120">
                  <a:moveTo>
                    <a:pt x="78253" y="0"/>
                  </a:moveTo>
                  <a:lnTo>
                    <a:pt x="54207" y="17980"/>
                  </a:lnTo>
                  <a:lnTo>
                    <a:pt x="33954" y="45491"/>
                  </a:lnTo>
                  <a:lnTo>
                    <a:pt x="12209" y="104112"/>
                  </a:lnTo>
                  <a:lnTo>
                    <a:pt x="0" y="162808"/>
                  </a:lnTo>
                  <a:lnTo>
                    <a:pt x="6427" y="223795"/>
                  </a:lnTo>
                  <a:lnTo>
                    <a:pt x="13575" y="253883"/>
                  </a:lnTo>
                  <a:lnTo>
                    <a:pt x="24551" y="275053"/>
                  </a:lnTo>
                  <a:lnTo>
                    <a:pt x="40348" y="289142"/>
                  </a:lnTo>
                  <a:lnTo>
                    <a:pt x="79085" y="307718"/>
                  </a:lnTo>
                  <a:lnTo>
                    <a:pt x="99680" y="309119"/>
                  </a:lnTo>
                  <a:lnTo>
                    <a:pt x="141497" y="300486"/>
                  </a:lnTo>
                  <a:lnTo>
                    <a:pt x="159394" y="287967"/>
                  </a:lnTo>
                  <a:lnTo>
                    <a:pt x="196000" y="247321"/>
                  </a:lnTo>
                  <a:lnTo>
                    <a:pt x="208937" y="210281"/>
                  </a:lnTo>
                  <a:lnTo>
                    <a:pt x="212121" y="163951"/>
                  </a:lnTo>
                  <a:lnTo>
                    <a:pt x="205006" y="122407"/>
                  </a:lnTo>
                  <a:lnTo>
                    <a:pt x="194639" y="102756"/>
                  </a:lnTo>
                  <a:lnTo>
                    <a:pt x="170060" y="78539"/>
                  </a:lnTo>
                  <a:lnTo>
                    <a:pt x="120367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01202" y="4064000"/>
              <a:ext cx="167824" cy="600125"/>
            </a:xfrm>
            <a:custGeom>
              <a:avLst/>
              <a:gdLst/>
              <a:ahLst/>
              <a:cxnLst/>
              <a:rect l="0" t="0" r="0" b="0"/>
              <a:pathLst>
                <a:path w="167824" h="600125">
                  <a:moveTo>
                    <a:pt x="0" y="0"/>
                  </a:moveTo>
                  <a:lnTo>
                    <a:pt x="43152" y="59940"/>
                  </a:lnTo>
                  <a:lnTo>
                    <a:pt x="87520" y="118948"/>
                  </a:lnTo>
                  <a:lnTo>
                    <a:pt x="115770" y="174750"/>
                  </a:lnTo>
                  <a:lnTo>
                    <a:pt x="142497" y="231069"/>
                  </a:lnTo>
                  <a:lnTo>
                    <a:pt x="161253" y="284196"/>
                  </a:lnTo>
                  <a:lnTo>
                    <a:pt x="166321" y="332601"/>
                  </a:lnTo>
                  <a:lnTo>
                    <a:pt x="167823" y="391397"/>
                  </a:lnTo>
                  <a:lnTo>
                    <a:pt x="157090" y="447682"/>
                  </a:lnTo>
                  <a:lnTo>
                    <a:pt x="132502" y="510697"/>
                  </a:lnTo>
                  <a:lnTo>
                    <a:pt x="105115" y="565086"/>
                  </a:lnTo>
                  <a:lnTo>
                    <a:pt x="92341" y="584551"/>
                  </a:lnTo>
                  <a:lnTo>
                    <a:pt x="73699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32870" y="4295626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0"/>
                  </a:moveTo>
                  <a:lnTo>
                    <a:pt x="79606" y="3120"/>
                  </a:lnTo>
                  <a:lnTo>
                    <a:pt x="16203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64456" y="441144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6822" y="3119"/>
                  </a:lnTo>
                  <a:lnTo>
                    <a:pt x="93993" y="14654"/>
                  </a:lnTo>
                  <a:lnTo>
                    <a:pt x="3287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48725" y="4184753"/>
              <a:ext cx="214124" cy="353030"/>
            </a:xfrm>
            <a:custGeom>
              <a:avLst/>
              <a:gdLst/>
              <a:ahLst/>
              <a:cxnLst/>
              <a:rect l="0" t="0" r="0" b="0"/>
              <a:pathLst>
                <a:path w="214124" h="353030">
                  <a:moveTo>
                    <a:pt x="0" y="5589"/>
                  </a:moveTo>
                  <a:lnTo>
                    <a:pt x="54145" y="5589"/>
                  </a:lnTo>
                  <a:lnTo>
                    <a:pt x="114681" y="5589"/>
                  </a:lnTo>
                  <a:lnTo>
                    <a:pt x="173388" y="4419"/>
                  </a:lnTo>
                  <a:lnTo>
                    <a:pt x="197554" y="0"/>
                  </a:lnTo>
                  <a:lnTo>
                    <a:pt x="205403" y="3032"/>
                  </a:lnTo>
                  <a:lnTo>
                    <a:pt x="210635" y="9733"/>
                  </a:lnTo>
                  <a:lnTo>
                    <a:pt x="214123" y="18881"/>
                  </a:lnTo>
                  <a:lnTo>
                    <a:pt x="211759" y="41522"/>
                  </a:lnTo>
                  <a:lnTo>
                    <a:pt x="191178" y="99774"/>
                  </a:lnTo>
                  <a:lnTo>
                    <a:pt x="164583" y="160370"/>
                  </a:lnTo>
                  <a:lnTo>
                    <a:pt x="136798" y="218093"/>
                  </a:lnTo>
                  <a:lnTo>
                    <a:pt x="101766" y="277461"/>
                  </a:lnTo>
                  <a:lnTo>
                    <a:pt x="76817" y="326057"/>
                  </a:lnTo>
                  <a:lnTo>
                    <a:pt x="63171" y="353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25284" y="4205809"/>
              <a:ext cx="361980" cy="362151"/>
            </a:xfrm>
            <a:custGeom>
              <a:avLst/>
              <a:gdLst/>
              <a:ahLst/>
              <a:cxnLst/>
              <a:rect l="0" t="0" r="0" b="0"/>
              <a:pathLst>
                <a:path w="361980" h="362151">
                  <a:moveTo>
                    <a:pt x="207752" y="5590"/>
                  </a:moveTo>
                  <a:lnTo>
                    <a:pt x="190984" y="0"/>
                  </a:lnTo>
                  <a:lnTo>
                    <a:pt x="158200" y="2114"/>
                  </a:lnTo>
                  <a:lnTo>
                    <a:pt x="118851" y="21327"/>
                  </a:lnTo>
                  <a:lnTo>
                    <a:pt x="55927" y="74157"/>
                  </a:lnTo>
                  <a:lnTo>
                    <a:pt x="25770" y="121516"/>
                  </a:lnTo>
                  <a:lnTo>
                    <a:pt x="6692" y="169140"/>
                  </a:lnTo>
                  <a:lnTo>
                    <a:pt x="0" y="220295"/>
                  </a:lnTo>
                  <a:lnTo>
                    <a:pt x="357" y="268988"/>
                  </a:lnTo>
                  <a:lnTo>
                    <a:pt x="14241" y="300962"/>
                  </a:lnTo>
                  <a:lnTo>
                    <a:pt x="34342" y="330974"/>
                  </a:lnTo>
                  <a:lnTo>
                    <a:pt x="52302" y="347516"/>
                  </a:lnTo>
                  <a:lnTo>
                    <a:pt x="75103" y="356429"/>
                  </a:lnTo>
                  <a:lnTo>
                    <a:pt x="127867" y="362150"/>
                  </a:lnTo>
                  <a:lnTo>
                    <a:pt x="169395" y="351963"/>
                  </a:lnTo>
                  <a:lnTo>
                    <a:pt x="225349" y="326389"/>
                  </a:lnTo>
                  <a:lnTo>
                    <a:pt x="278342" y="288756"/>
                  </a:lnTo>
                  <a:lnTo>
                    <a:pt x="324109" y="244307"/>
                  </a:lnTo>
                  <a:lnTo>
                    <a:pt x="357139" y="181933"/>
                  </a:lnTo>
                  <a:lnTo>
                    <a:pt x="361979" y="138428"/>
                  </a:lnTo>
                  <a:lnTo>
                    <a:pt x="353727" y="87981"/>
                  </a:lnTo>
                  <a:lnTo>
                    <a:pt x="350692" y="74555"/>
                  </a:lnTo>
                  <a:lnTo>
                    <a:pt x="337961" y="53399"/>
                  </a:lnTo>
                  <a:lnTo>
                    <a:pt x="300678" y="15698"/>
                  </a:lnTo>
                  <a:lnTo>
                    <a:pt x="281451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48559" y="4264041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63171" y="73700"/>
                  </a:moveTo>
                  <a:lnTo>
                    <a:pt x="47530" y="55719"/>
                  </a:lnTo>
                  <a:lnTo>
                    <a:pt x="22738" y="15136"/>
                  </a:lnTo>
                  <a:lnTo>
                    <a:pt x="12836" y="67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</Words>
  <Application>Microsoft Office PowerPoint</Application>
  <PresentationFormat>Custom</PresentationFormat>
  <Paragraphs>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1.14 – Properties of Equality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2013-09-20T15:26:09Z</dcterms:created>
  <dcterms:modified xsi:type="dcterms:W3CDTF">2013-09-20T15:49:24Z</dcterms:modified>
</cp:coreProperties>
</file>